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9" r:id="rId6"/>
    <p:sldId id="315" r:id="rId7"/>
    <p:sldId id="258" r:id="rId8"/>
    <p:sldId id="257" r:id="rId9"/>
    <p:sldId id="289" r:id="rId10"/>
    <p:sldId id="290" r:id="rId11"/>
    <p:sldId id="320" r:id="rId12"/>
    <p:sldId id="325" r:id="rId13"/>
    <p:sldId id="260" r:id="rId14"/>
    <p:sldId id="323" r:id="rId15"/>
    <p:sldId id="261" r:id="rId16"/>
    <p:sldId id="299" r:id="rId17"/>
    <p:sldId id="262" r:id="rId18"/>
    <p:sldId id="302" r:id="rId19"/>
    <p:sldId id="317" r:id="rId20"/>
    <p:sldId id="322" r:id="rId21"/>
    <p:sldId id="316" r:id="rId22"/>
    <p:sldId id="309" r:id="rId23"/>
    <p:sldId id="319" r:id="rId24"/>
    <p:sldId id="263" r:id="rId25"/>
    <p:sldId id="326" r:id="rId26"/>
    <p:sldId id="328" r:id="rId27"/>
    <p:sldId id="330" r:id="rId28"/>
    <p:sldId id="329" r:id="rId29"/>
    <p:sldId id="318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8609F-C322-4FDE-8D09-4A343F0D0B0A}" v="35" dt="2023-12-06T08:36:06.644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9A48609F-C322-4FDE-8D09-4A343F0D0B0A}"/>
    <pc:docChg chg="custSel addSld delSld modSld sldOrd">
      <pc:chgData name="Lotte de Laat" userId="15de91df-583f-4d70-b778-ea26560819e4" providerId="ADAL" clId="{9A48609F-C322-4FDE-8D09-4A343F0D0B0A}" dt="2023-12-06T08:39:07.094" v="1242" actId="729"/>
      <pc:docMkLst>
        <pc:docMk/>
      </pc:docMkLst>
      <pc:sldChg chg="modSp mod">
        <pc:chgData name="Lotte de Laat" userId="15de91df-583f-4d70-b778-ea26560819e4" providerId="ADAL" clId="{9A48609F-C322-4FDE-8D09-4A343F0D0B0A}" dt="2023-12-06T08:35:48.908" v="1218" actId="207"/>
        <pc:sldMkLst>
          <pc:docMk/>
          <pc:sldMk cId="2037268293" sldId="257"/>
        </pc:sldMkLst>
        <pc:spChg chg="mod">
          <ac:chgData name="Lotte de Laat" userId="15de91df-583f-4d70-b778-ea26560819e4" providerId="ADAL" clId="{9A48609F-C322-4FDE-8D09-4A343F0D0B0A}" dt="2023-12-06T08:35:48.908" v="1218" actId="207"/>
          <ac:spMkLst>
            <pc:docMk/>
            <pc:sldMk cId="2037268293" sldId="257"/>
            <ac:spMk id="3" creationId="{E13C8E34-31B6-44B1-8019-A6489BBAB7C2}"/>
          </ac:spMkLst>
        </pc:spChg>
      </pc:sldChg>
      <pc:sldChg chg="modSp mod">
        <pc:chgData name="Lotte de Laat" userId="15de91df-583f-4d70-b778-ea26560819e4" providerId="ADAL" clId="{9A48609F-C322-4FDE-8D09-4A343F0D0B0A}" dt="2023-12-05T12:08:35.783" v="19" actId="20577"/>
        <pc:sldMkLst>
          <pc:docMk/>
          <pc:sldMk cId="1311037468" sldId="259"/>
        </pc:sldMkLst>
        <pc:spChg chg="mod">
          <ac:chgData name="Lotte de Laat" userId="15de91df-583f-4d70-b778-ea26560819e4" providerId="ADAL" clId="{9A48609F-C322-4FDE-8D09-4A343F0D0B0A}" dt="2023-12-05T12:08:35.783" v="19" actId="20577"/>
          <ac:spMkLst>
            <pc:docMk/>
            <pc:sldMk cId="1311037468" sldId="259"/>
            <ac:spMk id="6" creationId="{81B96BA2-902A-4078-8942-E8A2417A9A29}"/>
          </ac:spMkLst>
        </pc:spChg>
      </pc:sldChg>
      <pc:sldChg chg="modSp mod">
        <pc:chgData name="Lotte de Laat" userId="15de91df-583f-4d70-b778-ea26560819e4" providerId="ADAL" clId="{9A48609F-C322-4FDE-8D09-4A343F0D0B0A}" dt="2023-12-05T12:11:04.297" v="53" actId="20577"/>
        <pc:sldMkLst>
          <pc:docMk/>
          <pc:sldMk cId="1076213548" sldId="260"/>
        </pc:sldMkLst>
        <pc:spChg chg="mod">
          <ac:chgData name="Lotte de Laat" userId="15de91df-583f-4d70-b778-ea26560819e4" providerId="ADAL" clId="{9A48609F-C322-4FDE-8D09-4A343F0D0B0A}" dt="2023-12-05T12:11:04.297" v="53" actId="20577"/>
          <ac:spMkLst>
            <pc:docMk/>
            <pc:sldMk cId="1076213548" sldId="260"/>
            <ac:spMk id="4" creationId="{6C0BE490-41E7-467E-A8F7-6AD0D664ED51}"/>
          </ac:spMkLst>
        </pc:spChg>
      </pc:sldChg>
      <pc:sldChg chg="modSp mod">
        <pc:chgData name="Lotte de Laat" userId="15de91df-583f-4d70-b778-ea26560819e4" providerId="ADAL" clId="{9A48609F-C322-4FDE-8D09-4A343F0D0B0A}" dt="2023-12-05T12:11:49.470" v="57" actId="1076"/>
        <pc:sldMkLst>
          <pc:docMk/>
          <pc:sldMk cId="684396222" sldId="261"/>
        </pc:sldMkLst>
        <pc:spChg chg="mod">
          <ac:chgData name="Lotte de Laat" userId="15de91df-583f-4d70-b778-ea26560819e4" providerId="ADAL" clId="{9A48609F-C322-4FDE-8D09-4A343F0D0B0A}" dt="2023-12-05T12:11:46.080" v="54" actId="1076"/>
          <ac:spMkLst>
            <pc:docMk/>
            <pc:sldMk cId="684396222" sldId="261"/>
            <ac:spMk id="4" creationId="{E715C1C5-4A2F-4D3E-BA45-C479AA8A639B}"/>
          </ac:spMkLst>
        </pc:spChg>
        <pc:picChg chg="mod">
          <ac:chgData name="Lotte de Laat" userId="15de91df-583f-4d70-b778-ea26560819e4" providerId="ADAL" clId="{9A48609F-C322-4FDE-8D09-4A343F0D0B0A}" dt="2023-12-05T12:11:49.470" v="57" actId="1076"/>
          <ac:picMkLst>
            <pc:docMk/>
            <pc:sldMk cId="684396222" sldId="261"/>
            <ac:picMk id="6" creationId="{8C076CB1-2AED-43CC-B64D-4548FFD88AFA}"/>
          </ac:picMkLst>
        </pc:picChg>
      </pc:sldChg>
      <pc:sldChg chg="addSp delSp modSp mod">
        <pc:chgData name="Lotte de Laat" userId="15de91df-583f-4d70-b778-ea26560819e4" providerId="ADAL" clId="{9A48609F-C322-4FDE-8D09-4A343F0D0B0A}" dt="2023-12-05T14:55:28.932" v="539" actId="14100"/>
        <pc:sldMkLst>
          <pc:docMk/>
          <pc:sldMk cId="3362391853" sldId="263"/>
        </pc:sldMkLst>
        <pc:spChg chg="mod">
          <ac:chgData name="Lotte de Laat" userId="15de91df-583f-4d70-b778-ea26560819e4" providerId="ADAL" clId="{9A48609F-C322-4FDE-8D09-4A343F0D0B0A}" dt="2023-12-05T14:54:16.137" v="377" actId="20577"/>
          <ac:spMkLst>
            <pc:docMk/>
            <pc:sldMk cId="3362391853" sldId="263"/>
            <ac:spMk id="2" creationId="{2BB14645-2511-4F37-9931-0F41E850DF7C}"/>
          </ac:spMkLst>
        </pc:spChg>
        <pc:spChg chg="add del mod">
          <ac:chgData name="Lotte de Laat" userId="15de91df-583f-4d70-b778-ea26560819e4" providerId="ADAL" clId="{9A48609F-C322-4FDE-8D09-4A343F0D0B0A}" dt="2023-12-05T12:24:00.192" v="65"/>
          <ac:spMkLst>
            <pc:docMk/>
            <pc:sldMk cId="3362391853" sldId="263"/>
            <ac:spMk id="3" creationId="{AC715898-E367-9E43-121E-839EBC22181A}"/>
          </ac:spMkLst>
        </pc:spChg>
        <pc:spChg chg="del">
          <ac:chgData name="Lotte de Laat" userId="15de91df-583f-4d70-b778-ea26560819e4" providerId="ADAL" clId="{9A48609F-C322-4FDE-8D09-4A343F0D0B0A}" dt="2023-12-05T12:23:39.618" v="62" actId="21"/>
          <ac:spMkLst>
            <pc:docMk/>
            <pc:sldMk cId="3362391853" sldId="263"/>
            <ac:spMk id="4" creationId="{9C596AD2-C75E-42AE-B460-B21DCCD572C1}"/>
          </ac:spMkLst>
        </pc:spChg>
        <pc:spChg chg="add mod">
          <ac:chgData name="Lotte de Laat" userId="15de91df-583f-4d70-b778-ea26560819e4" providerId="ADAL" clId="{9A48609F-C322-4FDE-8D09-4A343F0D0B0A}" dt="2023-12-05T14:55:27.046" v="538" actId="1076"/>
          <ac:spMkLst>
            <pc:docMk/>
            <pc:sldMk cId="3362391853" sldId="263"/>
            <ac:spMk id="5" creationId="{D2C4C11E-5454-811D-FF7A-82CB928F1A5B}"/>
          </ac:spMkLst>
        </pc:spChg>
        <pc:picChg chg="add mod">
          <ac:chgData name="Lotte de Laat" userId="15de91df-583f-4d70-b778-ea26560819e4" providerId="ADAL" clId="{9A48609F-C322-4FDE-8D09-4A343F0D0B0A}" dt="2023-12-05T14:55:28.932" v="539" actId="14100"/>
          <ac:picMkLst>
            <pc:docMk/>
            <pc:sldMk cId="3362391853" sldId="263"/>
            <ac:picMk id="7" creationId="{E5B20DB6-0900-2048-6BC6-27F025764747}"/>
          </ac:picMkLst>
        </pc:picChg>
      </pc:sldChg>
      <pc:sldChg chg="delSp modSp add mod ord setBg delDesignElem">
        <pc:chgData name="Lotte de Laat" userId="15de91df-583f-4d70-b778-ea26560819e4" providerId="ADAL" clId="{9A48609F-C322-4FDE-8D09-4A343F0D0B0A}" dt="2023-12-06T08:36:06.643" v="1239" actId="20577"/>
        <pc:sldMkLst>
          <pc:docMk/>
          <pc:sldMk cId="3593200256" sldId="289"/>
        </pc:sldMkLst>
        <pc:spChg chg="mod">
          <ac:chgData name="Lotte de Laat" userId="15de91df-583f-4d70-b778-ea26560819e4" providerId="ADAL" clId="{9A48609F-C322-4FDE-8D09-4A343F0D0B0A}" dt="2023-12-05T12:09:43.382" v="50" actId="207"/>
          <ac:spMkLst>
            <pc:docMk/>
            <pc:sldMk cId="3593200256" sldId="289"/>
            <ac:spMk id="2" creationId="{00000000-0000-0000-0000-000000000000}"/>
          </ac:spMkLst>
        </pc:spChg>
        <pc:spChg chg="del">
          <ac:chgData name="Lotte de Laat" userId="15de91df-583f-4d70-b778-ea26560819e4" providerId="ADAL" clId="{9A48609F-C322-4FDE-8D09-4A343F0D0B0A}" dt="2023-12-05T12:09:23.691" v="24"/>
          <ac:spMkLst>
            <pc:docMk/>
            <pc:sldMk cId="3593200256" sldId="289"/>
            <ac:spMk id="9" creationId="{2B566528-1B12-4246-9431-5C2D7D081168}"/>
          </ac:spMkLst>
        </pc:spChg>
        <pc:spChg chg="del">
          <ac:chgData name="Lotte de Laat" userId="15de91df-583f-4d70-b778-ea26560819e4" providerId="ADAL" clId="{9A48609F-C322-4FDE-8D09-4A343F0D0B0A}" dt="2023-12-05T12:09:23.691" v="24"/>
          <ac:spMkLst>
            <pc:docMk/>
            <pc:sldMk cId="3593200256" sldId="289"/>
            <ac:spMk id="11" creationId="{2E80C965-DB6D-4F81-9E9E-B027384D0BD6}"/>
          </ac:spMkLst>
        </pc:spChg>
        <pc:spChg chg="del">
          <ac:chgData name="Lotte de Laat" userId="15de91df-583f-4d70-b778-ea26560819e4" providerId="ADAL" clId="{9A48609F-C322-4FDE-8D09-4A343F0D0B0A}" dt="2023-12-05T12:09:23.691" v="24"/>
          <ac:spMkLst>
            <pc:docMk/>
            <pc:sldMk cId="3593200256" sldId="289"/>
            <ac:spMk id="13" creationId="{A580F890-B085-4E95-96AA-55AEBEC5CE6E}"/>
          </ac:spMkLst>
        </pc:spChg>
        <pc:spChg chg="del">
          <ac:chgData name="Lotte de Laat" userId="15de91df-583f-4d70-b778-ea26560819e4" providerId="ADAL" clId="{9A48609F-C322-4FDE-8D09-4A343F0D0B0A}" dt="2023-12-05T12:09:23.691" v="24"/>
          <ac:spMkLst>
            <pc:docMk/>
            <pc:sldMk cId="3593200256" sldId="289"/>
            <ac:spMk id="15" creationId="{D3F51FEB-38FB-4F6C-9F7B-2F2AFAB65463}"/>
          </ac:spMkLst>
        </pc:spChg>
        <pc:spChg chg="del">
          <ac:chgData name="Lotte de Laat" userId="15de91df-583f-4d70-b778-ea26560819e4" providerId="ADAL" clId="{9A48609F-C322-4FDE-8D09-4A343F0D0B0A}" dt="2023-12-05T12:09:23.691" v="24"/>
          <ac:spMkLst>
            <pc:docMk/>
            <pc:sldMk cId="3593200256" sldId="289"/>
            <ac:spMk id="17" creationId="{1E547BA6-BAE0-43BB-A7CA-60F69CE252F0}"/>
          </ac:spMkLst>
        </pc:spChg>
        <pc:graphicFrameChg chg="mod">
          <ac:chgData name="Lotte de Laat" userId="15de91df-583f-4d70-b778-ea26560819e4" providerId="ADAL" clId="{9A48609F-C322-4FDE-8D09-4A343F0D0B0A}" dt="2023-12-06T08:36:06.643" v="1239" actId="20577"/>
          <ac:graphicFrameMkLst>
            <pc:docMk/>
            <pc:sldMk cId="3593200256" sldId="289"/>
            <ac:graphicFrameMk id="5" creationId="{6BD81255-F6B5-44F0-BD49-1074BB3D3AD3}"/>
          </ac:graphicFrameMkLst>
        </pc:graphicFrameChg>
      </pc:sldChg>
      <pc:sldChg chg="delSp modSp add mod setBg delDesignElem">
        <pc:chgData name="Lotte de Laat" userId="15de91df-583f-4d70-b778-ea26560819e4" providerId="ADAL" clId="{9A48609F-C322-4FDE-8D09-4A343F0D0B0A}" dt="2023-12-05T12:09:49.403" v="51" actId="207"/>
        <pc:sldMkLst>
          <pc:docMk/>
          <pc:sldMk cId="131093611" sldId="290"/>
        </pc:sldMkLst>
        <pc:spChg chg="mod">
          <ac:chgData name="Lotte de Laat" userId="15de91df-583f-4d70-b778-ea26560819e4" providerId="ADAL" clId="{9A48609F-C322-4FDE-8D09-4A343F0D0B0A}" dt="2023-12-05T12:09:49.403" v="51" actId="207"/>
          <ac:spMkLst>
            <pc:docMk/>
            <pc:sldMk cId="131093611" sldId="290"/>
            <ac:spMk id="2" creationId="{00000000-0000-0000-0000-000000000000}"/>
          </ac:spMkLst>
        </pc:spChg>
        <pc:spChg chg="del">
          <ac:chgData name="Lotte de Laat" userId="15de91df-583f-4d70-b778-ea26560819e4" providerId="ADAL" clId="{9A48609F-C322-4FDE-8D09-4A343F0D0B0A}" dt="2023-12-05T12:09:23.691" v="24"/>
          <ac:spMkLst>
            <pc:docMk/>
            <pc:sldMk cId="131093611" sldId="290"/>
            <ac:spMk id="11" creationId="{2E80C965-DB6D-4F81-9E9E-B027384D0BD6}"/>
          </ac:spMkLst>
        </pc:spChg>
        <pc:spChg chg="del">
          <ac:chgData name="Lotte de Laat" userId="15de91df-583f-4d70-b778-ea26560819e4" providerId="ADAL" clId="{9A48609F-C322-4FDE-8D09-4A343F0D0B0A}" dt="2023-12-05T12:09:23.691" v="24"/>
          <ac:spMkLst>
            <pc:docMk/>
            <pc:sldMk cId="131093611" sldId="290"/>
            <ac:spMk id="12" creationId="{2B566528-1B12-4246-9431-5C2D7D081168}"/>
          </ac:spMkLst>
        </pc:spChg>
        <pc:spChg chg="del">
          <ac:chgData name="Lotte de Laat" userId="15de91df-583f-4d70-b778-ea26560819e4" providerId="ADAL" clId="{9A48609F-C322-4FDE-8D09-4A343F0D0B0A}" dt="2023-12-05T12:09:23.691" v="24"/>
          <ac:spMkLst>
            <pc:docMk/>
            <pc:sldMk cId="131093611" sldId="290"/>
            <ac:spMk id="13" creationId="{A580F890-B085-4E95-96AA-55AEBEC5CE6E}"/>
          </ac:spMkLst>
        </pc:spChg>
        <pc:spChg chg="del">
          <ac:chgData name="Lotte de Laat" userId="15de91df-583f-4d70-b778-ea26560819e4" providerId="ADAL" clId="{9A48609F-C322-4FDE-8D09-4A343F0D0B0A}" dt="2023-12-05T12:09:23.691" v="24"/>
          <ac:spMkLst>
            <pc:docMk/>
            <pc:sldMk cId="131093611" sldId="290"/>
            <ac:spMk id="15" creationId="{D3F51FEB-38FB-4F6C-9F7B-2F2AFAB65463}"/>
          </ac:spMkLst>
        </pc:spChg>
        <pc:spChg chg="del">
          <ac:chgData name="Lotte de Laat" userId="15de91df-583f-4d70-b778-ea26560819e4" providerId="ADAL" clId="{9A48609F-C322-4FDE-8D09-4A343F0D0B0A}" dt="2023-12-05T12:09:23.691" v="24"/>
          <ac:spMkLst>
            <pc:docMk/>
            <pc:sldMk cId="131093611" sldId="290"/>
            <ac:spMk id="17" creationId="{1E547BA6-BAE0-43BB-A7CA-60F69CE252F0}"/>
          </ac:spMkLst>
        </pc:spChg>
      </pc:sldChg>
      <pc:sldChg chg="mod modShow">
        <pc:chgData name="Lotte de Laat" userId="15de91df-583f-4d70-b778-ea26560819e4" providerId="ADAL" clId="{9A48609F-C322-4FDE-8D09-4A343F0D0B0A}" dt="2023-12-05T14:51:43.553" v="175" actId="729"/>
        <pc:sldMkLst>
          <pc:docMk/>
          <pc:sldMk cId="756154959" sldId="302"/>
        </pc:sldMkLst>
      </pc:sldChg>
      <pc:sldChg chg="mod modShow">
        <pc:chgData name="Lotte de Laat" userId="15de91df-583f-4d70-b778-ea26560819e4" providerId="ADAL" clId="{9A48609F-C322-4FDE-8D09-4A343F0D0B0A}" dt="2023-12-06T08:39:05.106" v="1241" actId="729"/>
        <pc:sldMkLst>
          <pc:docMk/>
          <pc:sldMk cId="1200962017" sldId="309"/>
        </pc:sldMkLst>
      </pc:sldChg>
      <pc:sldChg chg="modSp mod">
        <pc:chgData name="Lotte de Laat" userId="15de91df-583f-4d70-b778-ea26560819e4" providerId="ADAL" clId="{9A48609F-C322-4FDE-8D09-4A343F0D0B0A}" dt="2023-12-05T14:44:44.667" v="66" actId="108"/>
        <pc:sldMkLst>
          <pc:docMk/>
          <pc:sldMk cId="1883007592" sldId="315"/>
        </pc:sldMkLst>
        <pc:spChg chg="mod">
          <ac:chgData name="Lotte de Laat" userId="15de91df-583f-4d70-b778-ea26560819e4" providerId="ADAL" clId="{9A48609F-C322-4FDE-8D09-4A343F0D0B0A}" dt="2023-12-05T14:44:44.667" v="66" actId="108"/>
          <ac:spMkLst>
            <pc:docMk/>
            <pc:sldMk cId="1883007592" sldId="315"/>
            <ac:spMk id="4" creationId="{00000000-0000-0000-0000-000000000000}"/>
          </ac:spMkLst>
        </pc:spChg>
      </pc:sldChg>
      <pc:sldChg chg="mod modShow">
        <pc:chgData name="Lotte de Laat" userId="15de91df-583f-4d70-b778-ea26560819e4" providerId="ADAL" clId="{9A48609F-C322-4FDE-8D09-4A343F0D0B0A}" dt="2023-12-06T08:39:07.094" v="1242" actId="729"/>
        <pc:sldMkLst>
          <pc:docMk/>
          <pc:sldMk cId="3090021058" sldId="316"/>
        </pc:sldMkLst>
      </pc:sldChg>
      <pc:sldChg chg="delSp mod modShow">
        <pc:chgData name="Lotte de Laat" userId="15de91df-583f-4d70-b778-ea26560819e4" providerId="ADAL" clId="{9A48609F-C322-4FDE-8D09-4A343F0D0B0A}" dt="2023-12-05T14:51:40.954" v="174" actId="729"/>
        <pc:sldMkLst>
          <pc:docMk/>
          <pc:sldMk cId="2581276110" sldId="317"/>
        </pc:sldMkLst>
        <pc:spChg chg="del">
          <ac:chgData name="Lotte de Laat" userId="15de91df-583f-4d70-b778-ea26560819e4" providerId="ADAL" clId="{9A48609F-C322-4FDE-8D09-4A343F0D0B0A}" dt="2023-12-05T12:12:49.148" v="60" actId="21"/>
          <ac:spMkLst>
            <pc:docMk/>
            <pc:sldMk cId="2581276110" sldId="317"/>
            <ac:spMk id="2" creationId="{185B629F-1507-43D1-856E-09168A1B9735}"/>
          </ac:spMkLst>
        </pc:spChg>
      </pc:sldChg>
      <pc:sldChg chg="modSp mod">
        <pc:chgData name="Lotte de Laat" userId="15de91df-583f-4d70-b778-ea26560819e4" providerId="ADAL" clId="{9A48609F-C322-4FDE-8D09-4A343F0D0B0A}" dt="2023-12-05T15:02:33.551" v="1216" actId="20577"/>
        <pc:sldMkLst>
          <pc:docMk/>
          <pc:sldMk cId="2485359932" sldId="318"/>
        </pc:sldMkLst>
        <pc:spChg chg="mod">
          <ac:chgData name="Lotte de Laat" userId="15de91df-583f-4d70-b778-ea26560819e4" providerId="ADAL" clId="{9A48609F-C322-4FDE-8D09-4A343F0D0B0A}" dt="2023-12-05T15:02:33.551" v="1216" actId="20577"/>
          <ac:spMkLst>
            <pc:docMk/>
            <pc:sldMk cId="2485359932" sldId="318"/>
            <ac:spMk id="4" creationId="{00000000-0000-0000-0000-000000000000}"/>
          </ac:spMkLst>
        </pc:spChg>
      </pc:sldChg>
      <pc:sldChg chg="modSp mod modShow">
        <pc:chgData name="Lotte de Laat" userId="15de91df-583f-4d70-b778-ea26560819e4" providerId="ADAL" clId="{9A48609F-C322-4FDE-8D09-4A343F0D0B0A}" dt="2023-12-05T14:51:38.065" v="173" actId="729"/>
        <pc:sldMkLst>
          <pc:docMk/>
          <pc:sldMk cId="3626454531" sldId="322"/>
        </pc:sldMkLst>
        <pc:spChg chg="mod">
          <ac:chgData name="Lotte de Laat" userId="15de91df-583f-4d70-b778-ea26560819e4" providerId="ADAL" clId="{9A48609F-C322-4FDE-8D09-4A343F0D0B0A}" dt="2023-12-05T12:13:27.611" v="61" actId="20577"/>
          <ac:spMkLst>
            <pc:docMk/>
            <pc:sldMk cId="3626454531" sldId="322"/>
            <ac:spMk id="3" creationId="{5FA6B4FD-D855-B32A-5DDB-39FAC4506415}"/>
          </ac:spMkLst>
        </pc:spChg>
      </pc:sldChg>
      <pc:sldChg chg="del ord">
        <pc:chgData name="Lotte de Laat" userId="15de91df-583f-4d70-b778-ea26560819e4" providerId="ADAL" clId="{9A48609F-C322-4FDE-8D09-4A343F0D0B0A}" dt="2023-12-06T08:36:39.316" v="1240" actId="2696"/>
        <pc:sldMkLst>
          <pc:docMk/>
          <pc:sldMk cId="3826116406" sldId="324"/>
        </pc:sldMkLst>
      </pc:sldChg>
      <pc:sldChg chg="modSp new del mod">
        <pc:chgData name="Lotte de Laat" userId="15de91df-583f-4d70-b778-ea26560819e4" providerId="ADAL" clId="{9A48609F-C322-4FDE-8D09-4A343F0D0B0A}" dt="2023-12-05T14:51:11.739" v="172" actId="2696"/>
        <pc:sldMkLst>
          <pc:docMk/>
          <pc:sldMk cId="21124919" sldId="326"/>
        </pc:sldMkLst>
        <pc:spChg chg="mod">
          <ac:chgData name="Lotte de Laat" userId="15de91df-583f-4d70-b778-ea26560819e4" providerId="ADAL" clId="{9A48609F-C322-4FDE-8D09-4A343F0D0B0A}" dt="2023-12-05T14:51:06.086" v="170" actId="207"/>
          <ac:spMkLst>
            <pc:docMk/>
            <pc:sldMk cId="21124919" sldId="326"/>
            <ac:spMk id="2" creationId="{E344411E-5185-DCA2-7FE0-5C23F34E9C8E}"/>
          </ac:spMkLst>
        </pc:spChg>
        <pc:spChg chg="mod">
          <ac:chgData name="Lotte de Laat" userId="15de91df-583f-4d70-b778-ea26560819e4" providerId="ADAL" clId="{9A48609F-C322-4FDE-8D09-4A343F0D0B0A}" dt="2023-12-05T14:51:09.557" v="171" actId="1076"/>
          <ac:spMkLst>
            <pc:docMk/>
            <pc:sldMk cId="21124919" sldId="326"/>
            <ac:spMk id="3" creationId="{6189263B-F1BB-4E99-14D8-4B29630F4782}"/>
          </ac:spMkLst>
        </pc:spChg>
      </pc:sldChg>
      <pc:sldChg chg="new del">
        <pc:chgData name="Lotte de Laat" userId="15de91df-583f-4d70-b778-ea26560819e4" providerId="ADAL" clId="{9A48609F-C322-4FDE-8D09-4A343F0D0B0A}" dt="2023-12-05T12:09:20.838" v="21" actId="47"/>
        <pc:sldMkLst>
          <pc:docMk/>
          <pc:sldMk cId="1481023496" sldId="326"/>
        </pc:sldMkLst>
      </pc:sldChg>
      <pc:sldChg chg="addSp modSp new mod">
        <pc:chgData name="Lotte de Laat" userId="15de91df-583f-4d70-b778-ea26560819e4" providerId="ADAL" clId="{9A48609F-C322-4FDE-8D09-4A343F0D0B0A}" dt="2023-12-05T14:59:41.341" v="967" actId="113"/>
        <pc:sldMkLst>
          <pc:docMk/>
          <pc:sldMk cId="2063861753" sldId="326"/>
        </pc:sldMkLst>
        <pc:spChg chg="mod">
          <ac:chgData name="Lotte de Laat" userId="15de91df-583f-4d70-b778-ea26560819e4" providerId="ADAL" clId="{9A48609F-C322-4FDE-8D09-4A343F0D0B0A}" dt="2023-12-05T14:59:41.341" v="967" actId="113"/>
          <ac:spMkLst>
            <pc:docMk/>
            <pc:sldMk cId="2063861753" sldId="326"/>
            <ac:spMk id="2" creationId="{E2316257-B855-9F61-0FD1-2857525D8AC0}"/>
          </ac:spMkLst>
        </pc:spChg>
        <pc:spChg chg="add mod">
          <ac:chgData name="Lotte de Laat" userId="15de91df-583f-4d70-b778-ea26560819e4" providerId="ADAL" clId="{9A48609F-C322-4FDE-8D09-4A343F0D0B0A}" dt="2023-12-05T14:56:55.372" v="750" actId="403"/>
          <ac:spMkLst>
            <pc:docMk/>
            <pc:sldMk cId="2063861753" sldId="326"/>
            <ac:spMk id="3" creationId="{83980D27-B6D3-AB81-14E1-FD11D829DE66}"/>
          </ac:spMkLst>
        </pc:spChg>
      </pc:sldChg>
      <pc:sldChg chg="addSp delSp modSp add del mod">
        <pc:chgData name="Lotte de Laat" userId="15de91df-583f-4d70-b778-ea26560819e4" providerId="ADAL" clId="{9A48609F-C322-4FDE-8D09-4A343F0D0B0A}" dt="2023-12-05T15:01:49.089" v="1168" actId="2696"/>
        <pc:sldMkLst>
          <pc:docMk/>
          <pc:sldMk cId="180711176" sldId="327"/>
        </pc:sldMkLst>
        <pc:spChg chg="del mod">
          <ac:chgData name="Lotte de Laat" userId="15de91df-583f-4d70-b778-ea26560819e4" providerId="ADAL" clId="{9A48609F-C322-4FDE-8D09-4A343F0D0B0A}" dt="2023-12-05T14:57:16.590" v="754" actId="21"/>
          <ac:spMkLst>
            <pc:docMk/>
            <pc:sldMk cId="180711176" sldId="327"/>
            <ac:spMk id="3" creationId="{83980D27-B6D3-AB81-14E1-FD11D829DE66}"/>
          </ac:spMkLst>
        </pc:spChg>
        <pc:spChg chg="add del mod">
          <ac:chgData name="Lotte de Laat" userId="15de91df-583f-4d70-b778-ea26560819e4" providerId="ADAL" clId="{9A48609F-C322-4FDE-8D09-4A343F0D0B0A}" dt="2023-12-05T14:57:20.261" v="756" actId="478"/>
          <ac:spMkLst>
            <pc:docMk/>
            <pc:sldMk cId="180711176" sldId="327"/>
            <ac:spMk id="4" creationId="{CFEAB157-7D02-D963-0601-94DF2A0C5560}"/>
          </ac:spMkLst>
        </pc:spChg>
        <pc:spChg chg="add del mod">
          <ac:chgData name="Lotte de Laat" userId="15de91df-583f-4d70-b778-ea26560819e4" providerId="ADAL" clId="{9A48609F-C322-4FDE-8D09-4A343F0D0B0A}" dt="2023-12-05T14:57:30.090" v="758"/>
          <ac:spMkLst>
            <pc:docMk/>
            <pc:sldMk cId="180711176" sldId="327"/>
            <ac:spMk id="5" creationId="{5E98F636-17AB-919F-FEA2-C74AF0151414}"/>
          </ac:spMkLst>
        </pc:spChg>
        <pc:spChg chg="add del mod">
          <ac:chgData name="Lotte de Laat" userId="15de91df-583f-4d70-b778-ea26560819e4" providerId="ADAL" clId="{9A48609F-C322-4FDE-8D09-4A343F0D0B0A}" dt="2023-12-05T14:57:51.180" v="760" actId="21"/>
          <ac:spMkLst>
            <pc:docMk/>
            <pc:sldMk cId="180711176" sldId="327"/>
            <ac:spMk id="6" creationId="{5976DAA3-0B0E-99F6-1672-949E8ED80A5B}"/>
          </ac:spMkLst>
        </pc:spChg>
      </pc:sldChg>
      <pc:sldChg chg="modSp add mod">
        <pc:chgData name="Lotte de Laat" userId="15de91df-583f-4d70-b778-ea26560819e4" providerId="ADAL" clId="{9A48609F-C322-4FDE-8D09-4A343F0D0B0A}" dt="2023-12-05T14:59:36.655" v="966" actId="113"/>
        <pc:sldMkLst>
          <pc:docMk/>
          <pc:sldMk cId="3550275649" sldId="328"/>
        </pc:sldMkLst>
        <pc:spChg chg="mod">
          <ac:chgData name="Lotte de Laat" userId="15de91df-583f-4d70-b778-ea26560819e4" providerId="ADAL" clId="{9A48609F-C322-4FDE-8D09-4A343F0D0B0A}" dt="2023-12-05T14:59:36.655" v="966" actId="113"/>
          <ac:spMkLst>
            <pc:docMk/>
            <pc:sldMk cId="3550275649" sldId="328"/>
            <ac:spMk id="2" creationId="{E2316257-B855-9F61-0FD1-2857525D8AC0}"/>
          </ac:spMkLst>
        </pc:spChg>
        <pc:spChg chg="mod">
          <ac:chgData name="Lotte de Laat" userId="15de91df-583f-4d70-b778-ea26560819e4" providerId="ADAL" clId="{9A48609F-C322-4FDE-8D09-4A343F0D0B0A}" dt="2023-12-05T14:58:33.492" v="854" actId="20577"/>
          <ac:spMkLst>
            <pc:docMk/>
            <pc:sldMk cId="3550275649" sldId="328"/>
            <ac:spMk id="3" creationId="{83980D27-B6D3-AB81-14E1-FD11D829DE66}"/>
          </ac:spMkLst>
        </pc:spChg>
      </pc:sldChg>
      <pc:sldChg chg="addSp modSp new mod">
        <pc:chgData name="Lotte de Laat" userId="15de91df-583f-4d70-b778-ea26560819e4" providerId="ADAL" clId="{9A48609F-C322-4FDE-8D09-4A343F0D0B0A}" dt="2023-12-05T15:01:39.613" v="1167" actId="403"/>
        <pc:sldMkLst>
          <pc:docMk/>
          <pc:sldMk cId="3088145847" sldId="329"/>
        </pc:sldMkLst>
        <pc:spChg chg="mod">
          <ac:chgData name="Lotte de Laat" userId="15de91df-583f-4d70-b778-ea26560819e4" providerId="ADAL" clId="{9A48609F-C322-4FDE-8D09-4A343F0D0B0A}" dt="2023-12-05T15:00:18.063" v="1008" actId="113"/>
          <ac:spMkLst>
            <pc:docMk/>
            <pc:sldMk cId="3088145847" sldId="329"/>
            <ac:spMk id="2" creationId="{F7DEFFC3-EADB-1DD9-933A-0F305014F6F7}"/>
          </ac:spMkLst>
        </pc:spChg>
        <pc:spChg chg="add mod">
          <ac:chgData name="Lotte de Laat" userId="15de91df-583f-4d70-b778-ea26560819e4" providerId="ADAL" clId="{9A48609F-C322-4FDE-8D09-4A343F0D0B0A}" dt="2023-12-05T15:01:39.613" v="1167" actId="403"/>
          <ac:spMkLst>
            <pc:docMk/>
            <pc:sldMk cId="3088145847" sldId="329"/>
            <ac:spMk id="4" creationId="{630A4D9A-8A8A-3023-024D-E0A1AE30658C}"/>
          </ac:spMkLst>
        </pc:spChg>
        <pc:picChg chg="add mod">
          <ac:chgData name="Lotte de Laat" userId="15de91df-583f-4d70-b778-ea26560819e4" providerId="ADAL" clId="{9A48609F-C322-4FDE-8D09-4A343F0D0B0A}" dt="2023-12-05T15:00:10.903" v="1001" actId="1076"/>
          <ac:picMkLst>
            <pc:docMk/>
            <pc:sldMk cId="3088145847" sldId="329"/>
            <ac:picMk id="3" creationId="{004CDD08-5A7D-6661-47E8-04D24D913597}"/>
          </ac:picMkLst>
        </pc:picChg>
      </pc:sldChg>
      <pc:sldChg chg="modSp add mod">
        <pc:chgData name="Lotte de Laat" userId="15de91df-583f-4d70-b778-ea26560819e4" providerId="ADAL" clId="{9A48609F-C322-4FDE-8D09-4A343F0D0B0A}" dt="2023-12-05T14:59:32.687" v="965" actId="113"/>
        <pc:sldMkLst>
          <pc:docMk/>
          <pc:sldMk cId="3683977596" sldId="330"/>
        </pc:sldMkLst>
        <pc:spChg chg="mod">
          <ac:chgData name="Lotte de Laat" userId="15de91df-583f-4d70-b778-ea26560819e4" providerId="ADAL" clId="{9A48609F-C322-4FDE-8D09-4A343F0D0B0A}" dt="2023-12-05T14:59:32.687" v="965" actId="113"/>
          <ac:spMkLst>
            <pc:docMk/>
            <pc:sldMk cId="3683977596" sldId="330"/>
            <ac:spMk id="2" creationId="{E2316257-B855-9F61-0FD1-2857525D8AC0}"/>
          </ac:spMkLst>
        </pc:spChg>
        <pc:spChg chg="mod">
          <ac:chgData name="Lotte de Laat" userId="15de91df-583f-4d70-b778-ea26560819e4" providerId="ADAL" clId="{9A48609F-C322-4FDE-8D09-4A343F0D0B0A}" dt="2023-12-05T14:59:29.303" v="964" actId="20577"/>
          <ac:spMkLst>
            <pc:docMk/>
            <pc:sldMk cId="3683977596" sldId="330"/>
            <ac:spMk id="3" creationId="{83980D27-B6D3-AB81-14E1-FD11D829DE6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3DC77-14C0-4924-8627-9F753E33367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AC490E7-2E99-4C1E-8E7F-04D142D690D7}">
      <dgm:prSet/>
      <dgm:spPr/>
      <dgm:t>
        <a:bodyPr/>
        <a:lstStyle/>
        <a:p>
          <a:r>
            <a:rPr lang="nl-NL" dirty="0"/>
            <a:t>Schrijf op een vel je de naam van het vrijetijdsbedrijf.</a:t>
          </a:r>
          <a:endParaRPr lang="en-US" dirty="0"/>
        </a:p>
      </dgm:t>
    </dgm:pt>
    <dgm:pt modelId="{3C25DA84-9402-4079-9803-677D6B5AA65F}" type="parTrans" cxnId="{05F63D7C-6CEA-4761-AE8F-857BF42A80B3}">
      <dgm:prSet/>
      <dgm:spPr/>
      <dgm:t>
        <a:bodyPr/>
        <a:lstStyle/>
        <a:p>
          <a:endParaRPr lang="en-US"/>
        </a:p>
      </dgm:t>
    </dgm:pt>
    <dgm:pt modelId="{160C9BBC-098A-4E06-858F-9995337C00F2}" type="sibTrans" cxnId="{05F63D7C-6CEA-4761-AE8F-857BF42A80B3}">
      <dgm:prSet/>
      <dgm:spPr/>
      <dgm:t>
        <a:bodyPr/>
        <a:lstStyle/>
        <a:p>
          <a:endParaRPr lang="en-US"/>
        </a:p>
      </dgm:t>
    </dgm:pt>
    <dgm:pt modelId="{4A8C1356-45C4-4F56-AE20-DFC2EBD64165}">
      <dgm:prSet/>
      <dgm:spPr/>
      <dgm:t>
        <a:bodyPr/>
        <a:lstStyle/>
        <a:p>
          <a:r>
            <a:rPr lang="en-US" dirty="0" err="1"/>
            <a:t>Omschrijf</a:t>
          </a:r>
          <a:r>
            <a:rPr lang="en-US" dirty="0"/>
            <a:t> in </a:t>
          </a:r>
          <a:r>
            <a:rPr lang="en-US" dirty="0" err="1"/>
            <a:t>minimaal</a:t>
          </a:r>
          <a:r>
            <a:rPr lang="en-US" dirty="0"/>
            <a:t> 3 </a:t>
          </a:r>
          <a:r>
            <a:rPr lang="en-US" dirty="0" err="1"/>
            <a:t>zinnen</a:t>
          </a:r>
          <a:r>
            <a:rPr lang="en-US" dirty="0"/>
            <a:t> het </a:t>
          </a:r>
          <a:r>
            <a:rPr lang="en-US" dirty="0" err="1"/>
            <a:t>bedrijf</a:t>
          </a:r>
          <a:r>
            <a:rPr lang="en-US" dirty="0"/>
            <a:t>. Wat </a:t>
          </a:r>
          <a:r>
            <a:rPr lang="en-US" dirty="0" err="1"/>
            <a:t>doen</a:t>
          </a:r>
          <a:r>
            <a:rPr lang="en-US" dirty="0"/>
            <a:t> ze, </a:t>
          </a:r>
          <a:r>
            <a:rPr lang="en-US" dirty="0" err="1"/>
            <a:t>waarom</a:t>
          </a:r>
          <a:r>
            <a:rPr lang="en-US" dirty="0"/>
            <a:t> </a:t>
          </a:r>
          <a:r>
            <a:rPr lang="en-US" dirty="0" err="1"/>
            <a:t>doen</a:t>
          </a:r>
          <a:r>
            <a:rPr lang="en-US" dirty="0"/>
            <a:t> ze </a:t>
          </a:r>
          <a:r>
            <a:rPr lang="en-US" dirty="0" err="1"/>
            <a:t>dit</a:t>
          </a:r>
          <a:r>
            <a:rPr lang="en-US" dirty="0"/>
            <a:t>, slogan..?</a:t>
          </a:r>
        </a:p>
      </dgm:t>
    </dgm:pt>
    <dgm:pt modelId="{93DE0529-AD46-4BD3-AD1D-90F365416909}" type="parTrans" cxnId="{6FFE0587-3B3B-43F3-A252-78B64C8AD102}">
      <dgm:prSet/>
      <dgm:spPr/>
      <dgm:t>
        <a:bodyPr/>
        <a:lstStyle/>
        <a:p>
          <a:endParaRPr lang="en-US"/>
        </a:p>
      </dgm:t>
    </dgm:pt>
    <dgm:pt modelId="{789F6207-93E8-42F3-87E6-1CC6675B0C42}" type="sibTrans" cxnId="{6FFE0587-3B3B-43F3-A252-78B64C8AD102}">
      <dgm:prSet/>
      <dgm:spPr/>
      <dgm:t>
        <a:bodyPr/>
        <a:lstStyle/>
        <a:p>
          <a:endParaRPr lang="en-US"/>
        </a:p>
      </dgm:t>
    </dgm:pt>
    <dgm:pt modelId="{06A4B8F5-D358-47BF-B10A-B48C3A8117D2}">
      <dgm:prSet/>
      <dgm:spPr/>
      <dgm:t>
        <a:bodyPr/>
        <a:lstStyle/>
        <a:p>
          <a:r>
            <a:rPr lang="nl-NL" dirty="0"/>
            <a:t>Wat doet het bedrijf met de belevenisbouwstenen?</a:t>
          </a:r>
        </a:p>
      </dgm:t>
    </dgm:pt>
    <dgm:pt modelId="{74D9E2C1-2BA8-442F-A2C1-2D60686B9795}" type="parTrans" cxnId="{2BA8A7D9-141A-49E3-8FAB-91C65389D05F}">
      <dgm:prSet/>
      <dgm:spPr/>
      <dgm:t>
        <a:bodyPr/>
        <a:lstStyle/>
        <a:p>
          <a:endParaRPr lang="en-US"/>
        </a:p>
      </dgm:t>
    </dgm:pt>
    <dgm:pt modelId="{DBC367F4-DD27-43E0-BEE1-1A0ECE9F907F}" type="sibTrans" cxnId="{2BA8A7D9-141A-49E3-8FAB-91C65389D05F}">
      <dgm:prSet/>
      <dgm:spPr/>
      <dgm:t>
        <a:bodyPr/>
        <a:lstStyle/>
        <a:p>
          <a:endParaRPr lang="en-US"/>
        </a:p>
      </dgm:t>
    </dgm:pt>
    <dgm:pt modelId="{5FE4A27B-637E-4E90-B392-7B9DD7339E3B}" type="pres">
      <dgm:prSet presAssocID="{3FE3DC77-14C0-4924-8627-9F753E33367E}" presName="root" presStyleCnt="0">
        <dgm:presLayoutVars>
          <dgm:dir/>
          <dgm:resizeHandles val="exact"/>
        </dgm:presLayoutVars>
      </dgm:prSet>
      <dgm:spPr/>
    </dgm:pt>
    <dgm:pt modelId="{11A2B549-42FE-4C31-941D-26AB0A95E9CC}" type="pres">
      <dgm:prSet presAssocID="{4AC490E7-2E99-4C1E-8E7F-04D142D690D7}" presName="compNode" presStyleCnt="0"/>
      <dgm:spPr/>
    </dgm:pt>
    <dgm:pt modelId="{83D926EE-0E08-4A91-B9FA-6D78910FFF01}" type="pres">
      <dgm:prSet presAssocID="{4AC490E7-2E99-4C1E-8E7F-04D142D690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39A2ECC-87E9-4038-87A2-D4A10B19EA3F}" type="pres">
      <dgm:prSet presAssocID="{4AC490E7-2E99-4C1E-8E7F-04D142D690D7}" presName="spaceRect" presStyleCnt="0"/>
      <dgm:spPr/>
    </dgm:pt>
    <dgm:pt modelId="{A268A1FC-AD40-437D-B139-687DCADF1F4E}" type="pres">
      <dgm:prSet presAssocID="{4AC490E7-2E99-4C1E-8E7F-04D142D690D7}" presName="textRect" presStyleLbl="revTx" presStyleIdx="0" presStyleCnt="3" custScaleY="221771">
        <dgm:presLayoutVars>
          <dgm:chMax val="1"/>
          <dgm:chPref val="1"/>
        </dgm:presLayoutVars>
      </dgm:prSet>
      <dgm:spPr/>
    </dgm:pt>
    <dgm:pt modelId="{C6ED45FC-B86A-49EB-B6D3-2E99DF6F984F}" type="pres">
      <dgm:prSet presAssocID="{160C9BBC-098A-4E06-858F-9995337C00F2}" presName="sibTrans" presStyleCnt="0"/>
      <dgm:spPr/>
    </dgm:pt>
    <dgm:pt modelId="{4F69A642-968B-467E-BDF1-A86FE233F978}" type="pres">
      <dgm:prSet presAssocID="{4A8C1356-45C4-4F56-AE20-DFC2EBD64165}" presName="compNode" presStyleCnt="0"/>
      <dgm:spPr/>
    </dgm:pt>
    <dgm:pt modelId="{646A177E-B33E-4E8C-BCB5-1F135A319BBC}" type="pres">
      <dgm:prSet presAssocID="{4A8C1356-45C4-4F56-AE20-DFC2EBD641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ktetas"/>
        </a:ext>
      </dgm:extLst>
    </dgm:pt>
    <dgm:pt modelId="{78071324-F107-4FDA-9FB5-74869D839CDB}" type="pres">
      <dgm:prSet presAssocID="{4A8C1356-45C4-4F56-AE20-DFC2EBD64165}" presName="spaceRect" presStyleCnt="0"/>
      <dgm:spPr/>
    </dgm:pt>
    <dgm:pt modelId="{7FCA20D1-001E-4091-BD9A-0FD880D3205B}" type="pres">
      <dgm:prSet presAssocID="{4A8C1356-45C4-4F56-AE20-DFC2EBD64165}" presName="textRect" presStyleLbl="revTx" presStyleIdx="1" presStyleCnt="3" custScaleY="221771">
        <dgm:presLayoutVars>
          <dgm:chMax val="1"/>
          <dgm:chPref val="1"/>
        </dgm:presLayoutVars>
      </dgm:prSet>
      <dgm:spPr/>
    </dgm:pt>
    <dgm:pt modelId="{903BF54E-EA7B-4CE6-9409-846E00A91FA1}" type="pres">
      <dgm:prSet presAssocID="{789F6207-93E8-42F3-87E6-1CC6675B0C42}" presName="sibTrans" presStyleCnt="0"/>
      <dgm:spPr/>
    </dgm:pt>
    <dgm:pt modelId="{2738B12E-18FB-49D8-A1D6-9CB58C440C1B}" type="pres">
      <dgm:prSet presAssocID="{06A4B8F5-D358-47BF-B10A-B48C3A8117D2}" presName="compNode" presStyleCnt="0"/>
      <dgm:spPr/>
    </dgm:pt>
    <dgm:pt modelId="{D6178373-916B-41C3-95E6-C0AB74854871}" type="pres">
      <dgm:prSet presAssocID="{06A4B8F5-D358-47BF-B10A-B48C3A8117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DFB08848-1B84-40C4-B8E3-71E95FBA864F}" type="pres">
      <dgm:prSet presAssocID="{06A4B8F5-D358-47BF-B10A-B48C3A8117D2}" presName="spaceRect" presStyleCnt="0"/>
      <dgm:spPr/>
    </dgm:pt>
    <dgm:pt modelId="{02208BEE-9773-4369-B556-11A0C9E4A21E}" type="pres">
      <dgm:prSet presAssocID="{06A4B8F5-D358-47BF-B10A-B48C3A8117D2}" presName="textRect" presStyleLbl="revTx" presStyleIdx="2" presStyleCnt="3" custScaleY="221771">
        <dgm:presLayoutVars>
          <dgm:chMax val="1"/>
          <dgm:chPref val="1"/>
        </dgm:presLayoutVars>
      </dgm:prSet>
      <dgm:spPr/>
    </dgm:pt>
  </dgm:ptLst>
  <dgm:cxnLst>
    <dgm:cxn modelId="{76995468-AC94-4F70-9084-D025C84779C5}" type="presOf" srcId="{4A8C1356-45C4-4F56-AE20-DFC2EBD64165}" destId="{7FCA20D1-001E-4091-BD9A-0FD880D3205B}" srcOrd="0" destOrd="0" presId="urn:microsoft.com/office/officeart/2018/2/layout/IconLabelList"/>
    <dgm:cxn modelId="{05F63D7C-6CEA-4761-AE8F-857BF42A80B3}" srcId="{3FE3DC77-14C0-4924-8627-9F753E33367E}" destId="{4AC490E7-2E99-4C1E-8E7F-04D142D690D7}" srcOrd="0" destOrd="0" parTransId="{3C25DA84-9402-4079-9803-677D6B5AA65F}" sibTransId="{160C9BBC-098A-4E06-858F-9995337C00F2}"/>
    <dgm:cxn modelId="{6FFE0587-3B3B-43F3-A252-78B64C8AD102}" srcId="{3FE3DC77-14C0-4924-8627-9F753E33367E}" destId="{4A8C1356-45C4-4F56-AE20-DFC2EBD64165}" srcOrd="1" destOrd="0" parTransId="{93DE0529-AD46-4BD3-AD1D-90F365416909}" sibTransId="{789F6207-93E8-42F3-87E6-1CC6675B0C42}"/>
    <dgm:cxn modelId="{0C4886A4-DCE6-4D43-B043-541D351EE7CB}" type="presOf" srcId="{4AC490E7-2E99-4C1E-8E7F-04D142D690D7}" destId="{A268A1FC-AD40-437D-B139-687DCADF1F4E}" srcOrd="0" destOrd="0" presId="urn:microsoft.com/office/officeart/2018/2/layout/IconLabelList"/>
    <dgm:cxn modelId="{2BA8A7D9-141A-49E3-8FAB-91C65389D05F}" srcId="{3FE3DC77-14C0-4924-8627-9F753E33367E}" destId="{06A4B8F5-D358-47BF-B10A-B48C3A8117D2}" srcOrd="2" destOrd="0" parTransId="{74D9E2C1-2BA8-442F-A2C1-2D60686B9795}" sibTransId="{DBC367F4-DD27-43E0-BEE1-1A0ECE9F907F}"/>
    <dgm:cxn modelId="{36087DDF-46C0-4981-91E0-3156B7E8FAB3}" type="presOf" srcId="{3FE3DC77-14C0-4924-8627-9F753E33367E}" destId="{5FE4A27B-637E-4E90-B392-7B9DD7339E3B}" srcOrd="0" destOrd="0" presId="urn:microsoft.com/office/officeart/2018/2/layout/IconLabelList"/>
    <dgm:cxn modelId="{E64118FB-6B77-432F-9041-FAC54B48A398}" type="presOf" srcId="{06A4B8F5-D358-47BF-B10A-B48C3A8117D2}" destId="{02208BEE-9773-4369-B556-11A0C9E4A21E}" srcOrd="0" destOrd="0" presId="urn:microsoft.com/office/officeart/2018/2/layout/IconLabelList"/>
    <dgm:cxn modelId="{632414EA-2D16-42E4-BA42-00DB64101558}" type="presParOf" srcId="{5FE4A27B-637E-4E90-B392-7B9DD7339E3B}" destId="{11A2B549-42FE-4C31-941D-26AB0A95E9CC}" srcOrd="0" destOrd="0" presId="urn:microsoft.com/office/officeart/2018/2/layout/IconLabelList"/>
    <dgm:cxn modelId="{61E8F5D1-D9F2-49D1-99BA-A7B514B2DC06}" type="presParOf" srcId="{11A2B549-42FE-4C31-941D-26AB0A95E9CC}" destId="{83D926EE-0E08-4A91-B9FA-6D78910FFF01}" srcOrd="0" destOrd="0" presId="urn:microsoft.com/office/officeart/2018/2/layout/IconLabelList"/>
    <dgm:cxn modelId="{1EF5882A-7154-4E1E-8E3A-0E33504CC6EE}" type="presParOf" srcId="{11A2B549-42FE-4C31-941D-26AB0A95E9CC}" destId="{C39A2ECC-87E9-4038-87A2-D4A10B19EA3F}" srcOrd="1" destOrd="0" presId="urn:microsoft.com/office/officeart/2018/2/layout/IconLabelList"/>
    <dgm:cxn modelId="{4BD7D0AC-96D9-46B1-BF3A-BB10F79590CE}" type="presParOf" srcId="{11A2B549-42FE-4C31-941D-26AB0A95E9CC}" destId="{A268A1FC-AD40-437D-B139-687DCADF1F4E}" srcOrd="2" destOrd="0" presId="urn:microsoft.com/office/officeart/2018/2/layout/IconLabelList"/>
    <dgm:cxn modelId="{21788878-6224-4F24-B862-8D55E66BB363}" type="presParOf" srcId="{5FE4A27B-637E-4E90-B392-7B9DD7339E3B}" destId="{C6ED45FC-B86A-49EB-B6D3-2E99DF6F984F}" srcOrd="1" destOrd="0" presId="urn:microsoft.com/office/officeart/2018/2/layout/IconLabelList"/>
    <dgm:cxn modelId="{CD02AB94-CA00-476E-B1EB-4B9C3EC06E81}" type="presParOf" srcId="{5FE4A27B-637E-4E90-B392-7B9DD7339E3B}" destId="{4F69A642-968B-467E-BDF1-A86FE233F978}" srcOrd="2" destOrd="0" presId="urn:microsoft.com/office/officeart/2018/2/layout/IconLabelList"/>
    <dgm:cxn modelId="{0EADD411-0750-4837-B9B4-01454BC6F173}" type="presParOf" srcId="{4F69A642-968B-467E-BDF1-A86FE233F978}" destId="{646A177E-B33E-4E8C-BCB5-1F135A319BBC}" srcOrd="0" destOrd="0" presId="urn:microsoft.com/office/officeart/2018/2/layout/IconLabelList"/>
    <dgm:cxn modelId="{D952A5BB-5C57-4F2C-82E3-C80B6808BE92}" type="presParOf" srcId="{4F69A642-968B-467E-BDF1-A86FE233F978}" destId="{78071324-F107-4FDA-9FB5-74869D839CDB}" srcOrd="1" destOrd="0" presId="urn:microsoft.com/office/officeart/2018/2/layout/IconLabelList"/>
    <dgm:cxn modelId="{653378C7-6F1A-4762-BF9F-84DBE1688AE1}" type="presParOf" srcId="{4F69A642-968B-467E-BDF1-A86FE233F978}" destId="{7FCA20D1-001E-4091-BD9A-0FD880D3205B}" srcOrd="2" destOrd="0" presId="urn:microsoft.com/office/officeart/2018/2/layout/IconLabelList"/>
    <dgm:cxn modelId="{5DABEF54-8C91-4D38-9707-5879EB9D1E62}" type="presParOf" srcId="{5FE4A27B-637E-4E90-B392-7B9DD7339E3B}" destId="{903BF54E-EA7B-4CE6-9409-846E00A91FA1}" srcOrd="3" destOrd="0" presId="urn:microsoft.com/office/officeart/2018/2/layout/IconLabelList"/>
    <dgm:cxn modelId="{044BE914-50EE-47AD-A1C0-559534B943E2}" type="presParOf" srcId="{5FE4A27B-637E-4E90-B392-7B9DD7339E3B}" destId="{2738B12E-18FB-49D8-A1D6-9CB58C440C1B}" srcOrd="4" destOrd="0" presId="urn:microsoft.com/office/officeart/2018/2/layout/IconLabelList"/>
    <dgm:cxn modelId="{EDB07A28-527C-4A19-9BD6-3BB6C93C37A2}" type="presParOf" srcId="{2738B12E-18FB-49D8-A1D6-9CB58C440C1B}" destId="{D6178373-916B-41C3-95E6-C0AB74854871}" srcOrd="0" destOrd="0" presId="urn:microsoft.com/office/officeart/2018/2/layout/IconLabelList"/>
    <dgm:cxn modelId="{1FDE8A41-C9A7-4262-BD5F-02D7135FF1E8}" type="presParOf" srcId="{2738B12E-18FB-49D8-A1D6-9CB58C440C1B}" destId="{DFB08848-1B84-40C4-B8E3-71E95FBA864F}" srcOrd="1" destOrd="0" presId="urn:microsoft.com/office/officeart/2018/2/layout/IconLabelList"/>
    <dgm:cxn modelId="{775DEEC9-AD70-41B8-BB42-CA73E4843BF1}" type="presParOf" srcId="{2738B12E-18FB-49D8-A1D6-9CB58C440C1B}" destId="{02208BEE-9773-4369-B556-11A0C9E4A2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B0594A-F24C-4DB0-9130-051A7A468E8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53F2231-EAF1-4557-B781-05CC7149B06E}">
      <dgm:prSet/>
      <dgm:spPr/>
      <dgm:t>
        <a:bodyPr/>
        <a:lstStyle/>
        <a:p>
          <a:r>
            <a:rPr lang="nl-NL"/>
            <a:t>Jullie zijn/worden allemaal </a:t>
          </a:r>
          <a:r>
            <a:rPr lang="nl-NL" b="1"/>
            <a:t>adviseur</a:t>
          </a:r>
          <a:r>
            <a:rPr lang="nl-NL"/>
            <a:t> duurzame leefomgeving. </a:t>
          </a:r>
          <a:endParaRPr lang="en-US"/>
        </a:p>
      </dgm:t>
    </dgm:pt>
    <dgm:pt modelId="{FECF9C87-0C81-480F-B133-389E12962A71}" type="parTrans" cxnId="{DCD19C99-F0D1-4F19-9D26-C258BAFBE417}">
      <dgm:prSet/>
      <dgm:spPr/>
      <dgm:t>
        <a:bodyPr/>
        <a:lstStyle/>
        <a:p>
          <a:endParaRPr lang="en-US"/>
        </a:p>
      </dgm:t>
    </dgm:pt>
    <dgm:pt modelId="{1448D9DA-4C1A-486F-895D-B4D126460624}" type="sibTrans" cxnId="{DCD19C99-F0D1-4F19-9D26-C258BAFBE417}">
      <dgm:prSet/>
      <dgm:spPr/>
      <dgm:t>
        <a:bodyPr/>
        <a:lstStyle/>
        <a:p>
          <a:endParaRPr lang="en-US"/>
        </a:p>
      </dgm:t>
    </dgm:pt>
    <dgm:pt modelId="{2CE76EF6-6729-4534-95C0-0DAEEB940715}">
      <dgm:prSet/>
      <dgm:spPr/>
      <dgm:t>
        <a:bodyPr/>
        <a:lstStyle/>
        <a:p>
          <a:r>
            <a:rPr lang="nl-NL" dirty="0"/>
            <a:t>Schrijf minimaal twee punten op wat het bedrijf </a:t>
          </a:r>
          <a:r>
            <a:rPr lang="nl-NL" b="1" dirty="0"/>
            <a:t>nóg</a:t>
          </a:r>
          <a:r>
            <a:rPr lang="nl-NL" dirty="0"/>
            <a:t> meer zou kunnen doen om een betere beleving neer te zetten. </a:t>
          </a:r>
          <a:endParaRPr lang="en-US" dirty="0"/>
        </a:p>
      </dgm:t>
    </dgm:pt>
    <dgm:pt modelId="{166757DD-5099-4609-8A9F-10ECCA4D3AE7}" type="parTrans" cxnId="{38BE149D-336E-45E8-BAED-84C9466510E6}">
      <dgm:prSet/>
      <dgm:spPr/>
      <dgm:t>
        <a:bodyPr/>
        <a:lstStyle/>
        <a:p>
          <a:endParaRPr lang="en-US"/>
        </a:p>
      </dgm:t>
    </dgm:pt>
    <dgm:pt modelId="{A6DF8FFD-9C1F-4C50-9EC8-BE95037C132C}" type="sibTrans" cxnId="{38BE149D-336E-45E8-BAED-84C9466510E6}">
      <dgm:prSet/>
      <dgm:spPr/>
      <dgm:t>
        <a:bodyPr/>
        <a:lstStyle/>
        <a:p>
          <a:endParaRPr lang="en-US"/>
        </a:p>
      </dgm:t>
    </dgm:pt>
    <dgm:pt modelId="{97EB3DAC-FE9A-4338-B8CD-FE50D8604ECE}" type="pres">
      <dgm:prSet presAssocID="{9EB0594A-F24C-4DB0-9130-051A7A468E89}" presName="root" presStyleCnt="0">
        <dgm:presLayoutVars>
          <dgm:dir/>
          <dgm:resizeHandles val="exact"/>
        </dgm:presLayoutVars>
      </dgm:prSet>
      <dgm:spPr/>
    </dgm:pt>
    <dgm:pt modelId="{C6C4014F-31C9-40E0-ABE9-880A30953180}" type="pres">
      <dgm:prSet presAssocID="{553F2231-EAF1-4557-B781-05CC7149B06E}" presName="compNode" presStyleCnt="0"/>
      <dgm:spPr/>
    </dgm:pt>
    <dgm:pt modelId="{E8554F75-A54B-4304-A4A9-48807C9B701F}" type="pres">
      <dgm:prSet presAssocID="{553F2231-EAF1-4557-B781-05CC7149B06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bruiker"/>
        </a:ext>
      </dgm:extLst>
    </dgm:pt>
    <dgm:pt modelId="{4731DC99-DEAB-472B-AD6C-B14514173BF2}" type="pres">
      <dgm:prSet presAssocID="{553F2231-EAF1-4557-B781-05CC7149B06E}" presName="spaceRect" presStyleCnt="0"/>
      <dgm:spPr/>
    </dgm:pt>
    <dgm:pt modelId="{639F93EF-ED19-4F3D-BB44-84792E42DCDD}" type="pres">
      <dgm:prSet presAssocID="{553F2231-EAF1-4557-B781-05CC7149B06E}" presName="textRect" presStyleLbl="revTx" presStyleIdx="0" presStyleCnt="2">
        <dgm:presLayoutVars>
          <dgm:chMax val="1"/>
          <dgm:chPref val="1"/>
        </dgm:presLayoutVars>
      </dgm:prSet>
      <dgm:spPr/>
    </dgm:pt>
    <dgm:pt modelId="{D5D9E14F-A4CA-4077-BBC6-1BEEC6D79196}" type="pres">
      <dgm:prSet presAssocID="{1448D9DA-4C1A-486F-895D-B4D126460624}" presName="sibTrans" presStyleCnt="0"/>
      <dgm:spPr/>
    </dgm:pt>
    <dgm:pt modelId="{F57448F6-478E-4186-9B67-FB600DC63F5A}" type="pres">
      <dgm:prSet presAssocID="{2CE76EF6-6729-4534-95C0-0DAEEB940715}" presName="compNode" presStyleCnt="0"/>
      <dgm:spPr/>
    </dgm:pt>
    <dgm:pt modelId="{7EFDEEE1-5E43-40B9-824E-CFD19E7A367D}" type="pres">
      <dgm:prSet presAssocID="{2CE76EF6-6729-4534-95C0-0DAEEB94071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1C28255A-3D79-46ED-A6D9-B80585390FB3}" type="pres">
      <dgm:prSet presAssocID="{2CE76EF6-6729-4534-95C0-0DAEEB940715}" presName="spaceRect" presStyleCnt="0"/>
      <dgm:spPr/>
    </dgm:pt>
    <dgm:pt modelId="{3544BD87-EF06-47B4-9682-891845C93F59}" type="pres">
      <dgm:prSet presAssocID="{2CE76EF6-6729-4534-95C0-0DAEEB94071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203128-6BC0-4B88-88D5-9A975F379D53}" type="presOf" srcId="{553F2231-EAF1-4557-B781-05CC7149B06E}" destId="{639F93EF-ED19-4F3D-BB44-84792E42DCDD}" srcOrd="0" destOrd="0" presId="urn:microsoft.com/office/officeart/2018/2/layout/IconLabelList"/>
    <dgm:cxn modelId="{DCD19C99-F0D1-4F19-9D26-C258BAFBE417}" srcId="{9EB0594A-F24C-4DB0-9130-051A7A468E89}" destId="{553F2231-EAF1-4557-B781-05CC7149B06E}" srcOrd="0" destOrd="0" parTransId="{FECF9C87-0C81-480F-B133-389E12962A71}" sibTransId="{1448D9DA-4C1A-486F-895D-B4D126460624}"/>
    <dgm:cxn modelId="{38BE149D-336E-45E8-BAED-84C9466510E6}" srcId="{9EB0594A-F24C-4DB0-9130-051A7A468E89}" destId="{2CE76EF6-6729-4534-95C0-0DAEEB940715}" srcOrd="1" destOrd="0" parTransId="{166757DD-5099-4609-8A9F-10ECCA4D3AE7}" sibTransId="{A6DF8FFD-9C1F-4C50-9EC8-BE95037C132C}"/>
    <dgm:cxn modelId="{405BF49E-45A7-45E2-A62E-DD6635E752CD}" type="presOf" srcId="{9EB0594A-F24C-4DB0-9130-051A7A468E89}" destId="{97EB3DAC-FE9A-4338-B8CD-FE50D8604ECE}" srcOrd="0" destOrd="0" presId="urn:microsoft.com/office/officeart/2018/2/layout/IconLabelList"/>
    <dgm:cxn modelId="{D34631DD-F783-48CB-8EC5-A1036E1FAE41}" type="presOf" srcId="{2CE76EF6-6729-4534-95C0-0DAEEB940715}" destId="{3544BD87-EF06-47B4-9682-891845C93F59}" srcOrd="0" destOrd="0" presId="urn:microsoft.com/office/officeart/2018/2/layout/IconLabelList"/>
    <dgm:cxn modelId="{44628247-4D51-4084-8B20-7272B571B40C}" type="presParOf" srcId="{97EB3DAC-FE9A-4338-B8CD-FE50D8604ECE}" destId="{C6C4014F-31C9-40E0-ABE9-880A30953180}" srcOrd="0" destOrd="0" presId="urn:microsoft.com/office/officeart/2018/2/layout/IconLabelList"/>
    <dgm:cxn modelId="{A475F0E3-05F0-4C92-B916-6E64D9ACEADB}" type="presParOf" srcId="{C6C4014F-31C9-40E0-ABE9-880A30953180}" destId="{E8554F75-A54B-4304-A4A9-48807C9B701F}" srcOrd="0" destOrd="0" presId="urn:microsoft.com/office/officeart/2018/2/layout/IconLabelList"/>
    <dgm:cxn modelId="{347589A9-A4AE-4B30-BF41-2CCD95C6C61A}" type="presParOf" srcId="{C6C4014F-31C9-40E0-ABE9-880A30953180}" destId="{4731DC99-DEAB-472B-AD6C-B14514173BF2}" srcOrd="1" destOrd="0" presId="urn:microsoft.com/office/officeart/2018/2/layout/IconLabelList"/>
    <dgm:cxn modelId="{2310D5E8-D60B-45AC-A39E-28516092C8A8}" type="presParOf" srcId="{C6C4014F-31C9-40E0-ABE9-880A30953180}" destId="{639F93EF-ED19-4F3D-BB44-84792E42DCDD}" srcOrd="2" destOrd="0" presId="urn:microsoft.com/office/officeart/2018/2/layout/IconLabelList"/>
    <dgm:cxn modelId="{25F961AF-14E3-4463-A9D6-DC7A1C36CDBE}" type="presParOf" srcId="{97EB3DAC-FE9A-4338-B8CD-FE50D8604ECE}" destId="{D5D9E14F-A4CA-4077-BBC6-1BEEC6D79196}" srcOrd="1" destOrd="0" presId="urn:microsoft.com/office/officeart/2018/2/layout/IconLabelList"/>
    <dgm:cxn modelId="{3C6F6E4A-B353-4C9D-89E0-E91F09472B7E}" type="presParOf" srcId="{97EB3DAC-FE9A-4338-B8CD-FE50D8604ECE}" destId="{F57448F6-478E-4186-9B67-FB600DC63F5A}" srcOrd="2" destOrd="0" presId="urn:microsoft.com/office/officeart/2018/2/layout/IconLabelList"/>
    <dgm:cxn modelId="{292C20F9-0B68-437A-B381-D267B0389C79}" type="presParOf" srcId="{F57448F6-478E-4186-9B67-FB600DC63F5A}" destId="{7EFDEEE1-5E43-40B9-824E-CFD19E7A367D}" srcOrd="0" destOrd="0" presId="urn:microsoft.com/office/officeart/2018/2/layout/IconLabelList"/>
    <dgm:cxn modelId="{87EA80B1-01BE-4085-AAF2-C042B6F94CF3}" type="presParOf" srcId="{F57448F6-478E-4186-9B67-FB600DC63F5A}" destId="{1C28255A-3D79-46ED-A6D9-B80585390FB3}" srcOrd="1" destOrd="0" presId="urn:microsoft.com/office/officeart/2018/2/layout/IconLabelList"/>
    <dgm:cxn modelId="{5F80A144-CAF9-4FFC-BB31-A758D0E45F14}" type="presParOf" srcId="{F57448F6-478E-4186-9B67-FB600DC63F5A}" destId="{3544BD87-EF06-47B4-9682-891845C93F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926EE-0E08-4A91-B9FA-6D78910FFF01}">
      <dsp:nvSpPr>
        <dsp:cNvPr id="0" name=""/>
        <dsp:cNvSpPr/>
      </dsp:nvSpPr>
      <dsp:spPr>
        <a:xfrm>
          <a:off x="1212569" y="768009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A1FC-AD40-437D-B139-687DCADF1F4E}">
      <dsp:nvSpPr>
        <dsp:cNvPr id="0" name=""/>
        <dsp:cNvSpPr/>
      </dsp:nvSpPr>
      <dsp:spPr>
        <a:xfrm>
          <a:off x="417971" y="1986577"/>
          <a:ext cx="2889450" cy="159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Schrijf op een vel je de naam van het vrijetijdsbedrijf.</a:t>
          </a:r>
          <a:endParaRPr lang="en-US" sz="1900" kern="1200" dirty="0"/>
        </a:p>
      </dsp:txBody>
      <dsp:txXfrm>
        <a:off x="417971" y="1986577"/>
        <a:ext cx="2889450" cy="1596751"/>
      </dsp:txXfrm>
    </dsp:sp>
    <dsp:sp modelId="{646A177E-B33E-4E8C-BCB5-1F135A319BBC}">
      <dsp:nvSpPr>
        <dsp:cNvPr id="0" name=""/>
        <dsp:cNvSpPr/>
      </dsp:nvSpPr>
      <dsp:spPr>
        <a:xfrm>
          <a:off x="4607673" y="768009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A20D1-001E-4091-BD9A-0FD880D3205B}">
      <dsp:nvSpPr>
        <dsp:cNvPr id="0" name=""/>
        <dsp:cNvSpPr/>
      </dsp:nvSpPr>
      <dsp:spPr>
        <a:xfrm>
          <a:off x="3813075" y="1986577"/>
          <a:ext cx="2889450" cy="159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Omschrijf</a:t>
          </a:r>
          <a:r>
            <a:rPr lang="en-US" sz="1900" kern="1200" dirty="0"/>
            <a:t> in </a:t>
          </a:r>
          <a:r>
            <a:rPr lang="en-US" sz="1900" kern="1200" dirty="0" err="1"/>
            <a:t>minimaal</a:t>
          </a:r>
          <a:r>
            <a:rPr lang="en-US" sz="1900" kern="1200" dirty="0"/>
            <a:t> 3 </a:t>
          </a:r>
          <a:r>
            <a:rPr lang="en-US" sz="1900" kern="1200" dirty="0" err="1"/>
            <a:t>zinnen</a:t>
          </a:r>
          <a:r>
            <a:rPr lang="en-US" sz="1900" kern="1200" dirty="0"/>
            <a:t> het </a:t>
          </a:r>
          <a:r>
            <a:rPr lang="en-US" sz="1900" kern="1200" dirty="0" err="1"/>
            <a:t>bedrijf</a:t>
          </a:r>
          <a:r>
            <a:rPr lang="en-US" sz="1900" kern="1200" dirty="0"/>
            <a:t>. Wat </a:t>
          </a:r>
          <a:r>
            <a:rPr lang="en-US" sz="1900" kern="1200" dirty="0" err="1"/>
            <a:t>doen</a:t>
          </a:r>
          <a:r>
            <a:rPr lang="en-US" sz="1900" kern="1200" dirty="0"/>
            <a:t> ze, </a:t>
          </a:r>
          <a:r>
            <a:rPr lang="en-US" sz="1900" kern="1200" dirty="0" err="1"/>
            <a:t>waarom</a:t>
          </a:r>
          <a:r>
            <a:rPr lang="en-US" sz="1900" kern="1200" dirty="0"/>
            <a:t> </a:t>
          </a:r>
          <a:r>
            <a:rPr lang="en-US" sz="1900" kern="1200" dirty="0" err="1"/>
            <a:t>doen</a:t>
          </a:r>
          <a:r>
            <a:rPr lang="en-US" sz="1900" kern="1200" dirty="0"/>
            <a:t> ze </a:t>
          </a:r>
          <a:r>
            <a:rPr lang="en-US" sz="1900" kern="1200" dirty="0" err="1"/>
            <a:t>dit</a:t>
          </a:r>
          <a:r>
            <a:rPr lang="en-US" sz="1900" kern="1200" dirty="0"/>
            <a:t>, slogan..?</a:t>
          </a:r>
        </a:p>
      </dsp:txBody>
      <dsp:txXfrm>
        <a:off x="3813075" y="1986577"/>
        <a:ext cx="2889450" cy="1596751"/>
      </dsp:txXfrm>
    </dsp:sp>
    <dsp:sp modelId="{D6178373-916B-41C3-95E6-C0AB74854871}">
      <dsp:nvSpPr>
        <dsp:cNvPr id="0" name=""/>
        <dsp:cNvSpPr/>
      </dsp:nvSpPr>
      <dsp:spPr>
        <a:xfrm>
          <a:off x="8002777" y="768009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08BEE-9773-4369-B556-11A0C9E4A21E}">
      <dsp:nvSpPr>
        <dsp:cNvPr id="0" name=""/>
        <dsp:cNvSpPr/>
      </dsp:nvSpPr>
      <dsp:spPr>
        <a:xfrm>
          <a:off x="7208178" y="1986577"/>
          <a:ext cx="2889450" cy="159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Wat doet het bedrijf met de belevenisbouwstenen?</a:t>
          </a:r>
        </a:p>
      </dsp:txBody>
      <dsp:txXfrm>
        <a:off x="7208178" y="1986577"/>
        <a:ext cx="2889450" cy="1596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54F75-A54B-4304-A4A9-48807C9B701F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F93EF-ED19-4F3D-BB44-84792E42DCDD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Jullie zijn/worden allemaal </a:t>
          </a:r>
          <a:r>
            <a:rPr lang="nl-NL" sz="1700" b="1" kern="1200"/>
            <a:t>adviseur</a:t>
          </a:r>
          <a:r>
            <a:rPr lang="nl-NL" sz="1700" kern="1200"/>
            <a:t> duurzame leefomgeving. </a:t>
          </a:r>
          <a:endParaRPr lang="en-US" sz="1700" kern="1200"/>
        </a:p>
      </dsp:txBody>
      <dsp:txXfrm>
        <a:off x="559800" y="3022743"/>
        <a:ext cx="4320000" cy="720000"/>
      </dsp:txXfrm>
    </dsp:sp>
    <dsp:sp modelId="{7EFDEEE1-5E43-40B9-824E-CFD19E7A367D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4BD87-EF06-47B4-9682-891845C93F59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Schrijf minimaal twee punten op wat het bedrijf </a:t>
          </a:r>
          <a:r>
            <a:rPr lang="nl-NL" sz="1700" b="1" kern="1200" dirty="0"/>
            <a:t>nóg</a:t>
          </a:r>
          <a:r>
            <a:rPr lang="nl-NL" sz="1700" kern="1200" dirty="0"/>
            <a:t> meer zou kunnen doen om een betere beleving neer te zetten. </a:t>
          </a:r>
          <a:endParaRPr lang="en-US" sz="1700" kern="1200" dirty="0"/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Ontstaan</a:t>
            </a:r>
            <a:r>
              <a:rPr lang="nl-NL" baseline="0" dirty="0"/>
              <a:t> vanuit de behoefte aan een festival met een kunstzinnige insteek, waar je zelf ook creatief aan de slag kunt. Normale dancefestivals war er immers al genoeg. </a:t>
            </a:r>
          </a:p>
          <a:p>
            <a:r>
              <a:rPr lang="nl-NL" baseline="0" dirty="0"/>
              <a:t>Co-creatie is belangrijk voor Solar. Goed georganiseerde chaos. </a:t>
            </a:r>
          </a:p>
          <a:p>
            <a:r>
              <a:rPr lang="nl-NL" baseline="0" dirty="0"/>
              <a:t>Voorbeeld: sleutelhanger met een code die je krijgt als je je vuilnis netjes opruimt. Als jongeren een opening van een expositie </a:t>
            </a:r>
            <a:r>
              <a:rPr lang="nl-NL" baseline="0" dirty="0" err="1"/>
              <a:t>oid</a:t>
            </a:r>
            <a:r>
              <a:rPr lang="nl-NL" baseline="0" dirty="0"/>
              <a:t> hebben krijgen alle mensen met zo`n sleutelhanger daar een update van. Co-creatieproces moet het hele jaar doorgaan. </a:t>
            </a:r>
          </a:p>
          <a:p>
            <a:r>
              <a:rPr lang="nl-NL" baseline="0" dirty="0"/>
              <a:t>Kernwaarden: familie </a:t>
            </a:r>
            <a:r>
              <a:rPr lang="nl-NL" baseline="0" dirty="0" err="1"/>
              <a:t>geovel</a:t>
            </a:r>
            <a:r>
              <a:rPr lang="nl-NL" baseline="0" dirty="0"/>
              <a:t>, samen, positief, vooruitstrevend, ontdekken, kunstzinnig en creatief. Het moet een kleurrijke ontdekkingstocht zijn.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4CB5-58E3-4731-ADE2-E9C6B525E7F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89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Redbull</a:t>
            </a:r>
            <a:r>
              <a:rPr lang="nl-NL" baseline="0" dirty="0"/>
              <a:t> geeft je vleugels. </a:t>
            </a:r>
            <a:r>
              <a:rPr lang="nl-NL" sz="1200" b="1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VLEUGELS GEVEN AAN MENSEN EN IDEEËN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4CB5-58E3-4731-ADE2-E9C6B525E7F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00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6-12-2023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bFZHLRGqw" TargetMode="External"/><Relationship Id="rId2" Type="http://schemas.openxmlformats.org/officeDocument/2006/relationships/hyperlink" Target="https://sites.disney.com/waltdisneyimagineer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XvBjCO19QY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vKUt3qGEE" TargetMode="External"/><Relationship Id="rId2" Type="http://schemas.openxmlformats.org/officeDocument/2006/relationships/hyperlink" Target="https://www.youtube.com/watch?v=PeN3dCT70k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8oGyCQgNQSw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AvSBuxAQDJk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idD6bSNM50?feature=oembed" TargetMode="External"/><Relationship Id="rId5" Type="http://schemas.openxmlformats.org/officeDocument/2006/relationships/hyperlink" Target="chrome-extension://efaidnbmnnnibpcajpcglclefindmkaj/viewer.html?pdfurl=https%3A%2F%2Fwww.midpointbrabant.nl%2Fwp-content%2Fuploads%2F2021%2F08%2FUNCOVER2021-leisure-in-een-bubbel_Van-Gogh-Homeland-Experience.pdf&amp;clen=377599&amp;chunk=true" TargetMode="External"/><Relationship Id="rId4" Type="http://schemas.openxmlformats.org/officeDocument/2006/relationships/hyperlink" Target="https://www.vangoghnationalpark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ergydrink-nl.redbull.com/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6E52DB6-5EDD-4D91-93B8-C974B9FCF5E0}"/>
              </a:ext>
            </a:extLst>
          </p:cNvPr>
          <p:cNvSpPr/>
          <p:nvPr/>
        </p:nvSpPr>
        <p:spPr>
          <a:xfrm>
            <a:off x="1266423" y="2599842"/>
            <a:ext cx="96591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500" dirty="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Imagineering </a:t>
            </a:r>
            <a:endParaRPr lang="nl-NL" sz="4500" dirty="0">
              <a:solidFill>
                <a:prstClr val="black"/>
              </a:solidFill>
              <a:latin typeface="Curlz MT" panose="04040404050702020202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AE27C-4A6D-4578-9587-033906EE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Imagineering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het creëren van belevenissen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C0BE490-41E7-467E-A8F7-6AD0D664ED51}"/>
              </a:ext>
            </a:extLst>
          </p:cNvPr>
          <p:cNvSpPr txBox="1"/>
          <p:nvPr/>
        </p:nvSpPr>
        <p:spPr>
          <a:xfrm>
            <a:off x="81064" y="2678692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Samentrekking van de Engelse woorden:</a:t>
            </a:r>
          </a:p>
          <a:p>
            <a:pPr algn="ctr" rtl="0" fontAlgn="base"/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'</a:t>
            </a:r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imagination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' (verbeelding) </a:t>
            </a:r>
          </a:p>
          <a:p>
            <a:pPr algn="ctr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</a:t>
            </a:r>
          </a:p>
          <a:p>
            <a:pPr algn="ctr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'engineering' (techniek).</a:t>
            </a:r>
          </a:p>
          <a:p>
            <a:pPr algn="ctr" rtl="0" fontAlgn="base"/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rtl="0" fontAlgn="base"/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hlinkClick r:id="rId3"/>
              </a:rPr>
              <a:t>https://www.youtube.com/watch?v=AYbFZHLRGqw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098" name="Picture 2" descr="The Imagineering Story (2019) – Serie recensie | De Filmkijker">
            <a:hlinkClick r:id="rId2"/>
            <a:extLst>
              <a:ext uri="{FF2B5EF4-FFF2-40B4-BE49-F238E27FC236}">
                <a16:creationId xmlns:a16="http://schemas.microsoft.com/office/drawing/2014/main" id="{F8B92B94-B0B9-4911-8A54-FF5533F8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64" y="2255400"/>
            <a:ext cx="5741015" cy="32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1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FE997-079A-E3D1-7A00-B4707ECA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</a:rPr>
              <a:t>Storytelling</a:t>
            </a:r>
            <a:r>
              <a:rPr lang="nl-NL" dirty="0"/>
              <a:t> – wat is het?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9D7EF93-19D6-B3EF-F3F2-DFD8DD791623}"/>
              </a:ext>
            </a:extLst>
          </p:cNvPr>
          <p:cNvSpPr txBox="1"/>
          <p:nvPr/>
        </p:nvSpPr>
        <p:spPr>
          <a:xfrm>
            <a:off x="1724296" y="1811383"/>
            <a:ext cx="6783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 boodschap overbrengen door middel van een verhaal. </a:t>
            </a:r>
          </a:p>
          <a:p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neemt de lezer mee in je gedachten, beelden, sfeerimpressies of merk.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8140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7A967-1721-4C42-B0E6-B3AD29DA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u="none" strike="noStrike" dirty="0">
                <a:solidFill>
                  <a:srgbClr val="B8A1FF"/>
                </a:solidFill>
                <a:effectLst/>
                <a:latin typeface="Arial" panose="020B0604020202020204" pitchFamily="34" charset="0"/>
              </a:rPr>
              <a:t>Storytelling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715C1C5-4A2F-4D3E-BA45-C479AA8A639B}"/>
              </a:ext>
            </a:extLst>
          </p:cNvPr>
          <p:cNvSpPr txBox="1"/>
          <p:nvPr/>
        </p:nvSpPr>
        <p:spPr>
          <a:xfrm>
            <a:off x="4131906" y="767358"/>
            <a:ext cx="7361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 boodschap overbrengen door middel van een verhaal. </a:t>
            </a:r>
          </a:p>
          <a:p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neemt de lezer mee in je gedachten, beelden, sfeerimpressies of merk. 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dirty="0"/>
          </a:p>
        </p:txBody>
      </p:sp>
      <p:pic>
        <p:nvPicPr>
          <p:cNvPr id="6" name="Onlinemedia 5" title="2Pac - Changes (Official Music Video) ft. Talent">
            <a:hlinkClick r:id="" action="ppaction://media"/>
            <a:extLst>
              <a:ext uri="{FF2B5EF4-FFF2-40B4-BE49-F238E27FC236}">
                <a16:creationId xmlns:a16="http://schemas.microsoft.com/office/drawing/2014/main" id="{8C076CB1-2AED-43CC-B64D-4548FFD88A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9236" y="1690688"/>
            <a:ext cx="8920535" cy="50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14265-0C8B-739E-E1BC-FEAB07ED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Is dit storytelling?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A521231-713F-8E7F-A94F-B6801BCA523C}"/>
              </a:ext>
            </a:extLst>
          </p:cNvPr>
          <p:cNvSpPr txBox="1"/>
          <p:nvPr/>
        </p:nvSpPr>
        <p:spPr>
          <a:xfrm>
            <a:off x="1659368" y="1837771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https://www.youtube.com/watch?v=PeN3dCT70kw</a:t>
            </a:r>
            <a:r>
              <a:rPr lang="nl-NL" dirty="0"/>
              <a:t> (plus)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0B3A264-8821-8F4C-346F-3DADC3C32B18}"/>
              </a:ext>
            </a:extLst>
          </p:cNvPr>
          <p:cNvSpPr txBox="1"/>
          <p:nvPr/>
        </p:nvSpPr>
        <p:spPr>
          <a:xfrm>
            <a:off x="1659368" y="2629362"/>
            <a:ext cx="580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https://www.youtube.com/watch?v=EPvKUt3qGEE</a:t>
            </a:r>
            <a:r>
              <a:rPr lang="nl-NL" dirty="0"/>
              <a:t> (staatsloterij)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B34CDD6-C370-0C88-912A-800B7A762D6E}"/>
              </a:ext>
            </a:extLst>
          </p:cNvPr>
          <p:cNvSpPr txBox="1"/>
          <p:nvPr/>
        </p:nvSpPr>
        <p:spPr>
          <a:xfrm>
            <a:off x="1659368" y="3966048"/>
            <a:ext cx="580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https://youtu.be/8oGyCQgNQSw</a:t>
            </a:r>
            <a:r>
              <a:rPr lang="nl-NL" dirty="0"/>
              <a:t> (klaverblad) </a:t>
            </a:r>
          </a:p>
        </p:txBody>
      </p:sp>
    </p:spTree>
    <p:extLst>
      <p:ext uri="{BB962C8B-B14F-4D97-AF65-F5344CB8AC3E}">
        <p14:creationId xmlns:p14="http://schemas.microsoft.com/office/powerpoint/2010/main" val="202070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E875C-6AD8-460C-831D-4814BD2A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Goede storytelling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3508A25-C387-45AE-A3BE-431A494CF93B}"/>
              </a:ext>
            </a:extLst>
          </p:cNvPr>
          <p:cNvSpPr txBox="1"/>
          <p:nvPr/>
        </p:nvSpPr>
        <p:spPr>
          <a:xfrm>
            <a:off x="3048000" y="1502688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verhaal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bestaat uit deze elementen: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verhaal maakt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emoties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los bij de ontvanger.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verhaal is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authentiek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waar of waarachtig.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​Gaat om </a:t>
            </a:r>
            <a:r>
              <a:rPr lang="nl-NL" b="1" i="0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beleving </a:t>
            </a:r>
            <a:endParaRPr lang="nl-NL" b="1" i="0" dirty="0">
              <a:solidFill>
                <a:srgbClr val="B8A1FF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5B0894-97AF-4331-A776-0E0F6F40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72" y="1789384"/>
            <a:ext cx="457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6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8224" y="149279"/>
            <a:ext cx="8860565" cy="648072"/>
          </a:xfrm>
        </p:spPr>
        <p:txBody>
          <a:bodyPr/>
          <a:lstStyle/>
          <a:p>
            <a:r>
              <a:rPr lang="nl-NL" dirty="0"/>
              <a:t>Voorbeeld: Solar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071966" y="4933895"/>
            <a:ext cx="4774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</p:txBody>
      </p:sp>
      <p:pic>
        <p:nvPicPr>
          <p:cNvPr id="2050" name="Picture 2" descr="Afbeeldingsresultaat voor solar fest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3" y="946630"/>
            <a:ext cx="5554759" cy="368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097" y="2714072"/>
            <a:ext cx="5765201" cy="384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54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C074CAC-44AB-4AF2-A1E6-CF71445E15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6" y="980728"/>
            <a:ext cx="10880045" cy="510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76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C980D-B24D-2EA9-5D2D-1263C8A4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Voorbeeld 	De Wintertuin – Tilburg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A6B4FD-D855-B32A-5DDB-39FAC450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82" y="5829058"/>
            <a:ext cx="8846773" cy="4929411"/>
          </a:xfrm>
        </p:spPr>
        <p:txBody>
          <a:bodyPr/>
          <a:lstStyle/>
          <a:p>
            <a:r>
              <a:rPr lang="nl-NL" dirty="0">
                <a:hlinkClick r:id="rId2"/>
              </a:rPr>
              <a:t>https://www.youtube.com/watch?v=AvSBuxAQDJk</a:t>
            </a:r>
            <a:endParaRPr lang="nl-NL" dirty="0"/>
          </a:p>
        </p:txBody>
      </p:sp>
      <p:pic>
        <p:nvPicPr>
          <p:cNvPr id="1026" name="Picture 2" descr="De Wintertuin - Spoorpark Tilburg">
            <a:extLst>
              <a:ext uri="{FF2B5EF4-FFF2-40B4-BE49-F238E27FC236}">
                <a16:creationId xmlns:a16="http://schemas.microsoft.com/office/drawing/2014/main" id="{C391538A-F470-3A3C-23D6-53F4750BE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7" y="804240"/>
            <a:ext cx="10469543" cy="49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54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89B47-D688-49AB-ACF9-3988D0F8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pic>
        <p:nvPicPr>
          <p:cNvPr id="4" name="Onlinemedia 4" title="Waarom Van Gogh Nationaal Park">
            <a:hlinkClick r:id="" action="ppaction://media"/>
            <a:extLst>
              <a:ext uri="{FF2B5EF4-FFF2-40B4-BE49-F238E27FC236}">
                <a16:creationId xmlns:a16="http://schemas.microsoft.com/office/drawing/2014/main" id="{D2F7C404-99BB-4616-A4F7-F94AF9AD1B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575" y="980728"/>
            <a:ext cx="8430134" cy="47630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125F5D-C1CD-4B3F-A9D8-3C0F6FEC6409}"/>
              </a:ext>
            </a:extLst>
          </p:cNvPr>
          <p:cNvSpPr txBox="1"/>
          <p:nvPr/>
        </p:nvSpPr>
        <p:spPr>
          <a:xfrm>
            <a:off x="1040460" y="5930161"/>
            <a:ext cx="3198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4"/>
              </a:rPr>
              <a:t>Van Gogh Nationaal Park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5"/>
              </a:rPr>
              <a:t>Van Gogh Homeland </a:t>
            </a:r>
            <a:r>
              <a:rPr lang="nl-NL" dirty="0" err="1">
                <a:hlinkClick r:id="rId5"/>
              </a:rPr>
              <a:t>Experience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00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6006" y="324036"/>
            <a:ext cx="8860565" cy="648072"/>
          </a:xfrm>
        </p:spPr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071966" y="4933895"/>
            <a:ext cx="4774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73401"/>
            <a:ext cx="4217389" cy="2475781"/>
          </a:xfrm>
          <a:prstGeom prst="rect">
            <a:avLst/>
          </a:prstGeom>
        </p:spPr>
      </p:pic>
      <p:pic>
        <p:nvPicPr>
          <p:cNvPr id="5124" name="Picture 4" descr="Afbeeldingsresultaat voor red bull eve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4" y="972108"/>
            <a:ext cx="5286551" cy="27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red bull ev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92" y="3192871"/>
            <a:ext cx="7597908" cy="325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28600" y="5740400"/>
            <a:ext cx="271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6"/>
              </a:rPr>
              <a:t>http://energydrink-nl.redbull.com/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096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4 Beleving in de vrijetijd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Storytelling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Belevingsbouwstenen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Imagineering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82057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7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E875C-6AD8-460C-831D-4814BD2A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Goede storytelling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3508A25-C387-45AE-A3BE-431A494CF93B}"/>
              </a:ext>
            </a:extLst>
          </p:cNvPr>
          <p:cNvSpPr txBox="1"/>
          <p:nvPr/>
        </p:nvSpPr>
        <p:spPr>
          <a:xfrm>
            <a:off x="3048000" y="1502688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verhaal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bestaat uit deze elementen: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verhaal maakt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emoties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los bij de ontvanger.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verhaal is 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Calibri" panose="020F0502020204030204" pitchFamily="34" charset="0"/>
              </a:rPr>
              <a:t>authentiek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waar of waarachtig.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5B0894-97AF-4331-A776-0E0F6F40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63" y="1819072"/>
            <a:ext cx="457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80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14645-2511-4F37-9931-0F41E850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Opdracht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​: ontwerp zelf een logo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C4C11E-5454-811D-FF7A-82CB928F1A5B}"/>
              </a:ext>
            </a:extLst>
          </p:cNvPr>
          <p:cNvSpPr txBox="1"/>
          <p:nvPr/>
        </p:nvSpPr>
        <p:spPr>
          <a:xfrm>
            <a:off x="1205435" y="1765868"/>
            <a:ext cx="71379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7030A0"/>
                </a:solidFill>
              </a:rPr>
              <a:t>Stap 1: </a:t>
            </a:r>
          </a:p>
          <a:p>
            <a:endParaRPr lang="nl-NL" sz="4800" b="1" dirty="0">
              <a:solidFill>
                <a:srgbClr val="7030A0"/>
              </a:solidFill>
            </a:endParaRPr>
          </a:p>
          <a:p>
            <a:r>
              <a:rPr lang="nl-NL" sz="2800" dirty="0"/>
              <a:t>Begin met tekenen van iets waaraan iemand jouw bedrijf / product / dienst aan herkent </a:t>
            </a:r>
          </a:p>
        </p:txBody>
      </p:sp>
      <p:pic>
        <p:nvPicPr>
          <p:cNvPr id="7" name="Graphic 6" descr="Gezicht alien met effen opvulling">
            <a:extLst>
              <a:ext uri="{FF2B5EF4-FFF2-40B4-BE49-F238E27FC236}">
                <a16:creationId xmlns:a16="http://schemas.microsoft.com/office/drawing/2014/main" id="{E5B20DB6-0900-2048-6BC6-27F02576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8211" y="4306077"/>
            <a:ext cx="2055811" cy="20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9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16257-B855-9F61-0FD1-2857525D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Opdracht: ontwerp zelf een logo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3980D27-B6D3-AB81-14E1-FD11D829DE66}"/>
              </a:ext>
            </a:extLst>
          </p:cNvPr>
          <p:cNvSpPr txBox="1"/>
          <p:nvPr/>
        </p:nvSpPr>
        <p:spPr>
          <a:xfrm>
            <a:off x="1205435" y="1765868"/>
            <a:ext cx="71379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7030A0"/>
                </a:solidFill>
              </a:rPr>
              <a:t>Stap 2: </a:t>
            </a:r>
          </a:p>
          <a:p>
            <a:endParaRPr lang="nl-NL" sz="4800" b="1" dirty="0">
              <a:solidFill>
                <a:srgbClr val="7030A0"/>
              </a:solidFill>
            </a:endParaRPr>
          </a:p>
          <a:p>
            <a:r>
              <a:rPr lang="nl-NL" sz="2800" dirty="0"/>
              <a:t>Vertalen naar: </a:t>
            </a:r>
          </a:p>
          <a:p>
            <a:r>
              <a:rPr lang="nl-NL" sz="2800" b="1" dirty="0">
                <a:solidFill>
                  <a:srgbClr val="7030A0"/>
                </a:solidFill>
              </a:rPr>
              <a:t>Vorm / object / ding / dier / kleur</a:t>
            </a:r>
          </a:p>
          <a:p>
            <a:endParaRPr lang="nl-NL" sz="2800" dirty="0"/>
          </a:p>
          <a:p>
            <a:r>
              <a:rPr lang="nl-NL" sz="2800" dirty="0"/>
              <a:t>Wat is de (symbolische) betekenis ervan?</a:t>
            </a:r>
          </a:p>
          <a:p>
            <a:r>
              <a:rPr lang="nl-NL" sz="2400" dirty="0"/>
              <a:t>Ga op onderzoek uit </a:t>
            </a:r>
          </a:p>
        </p:txBody>
      </p:sp>
    </p:spTree>
    <p:extLst>
      <p:ext uri="{BB962C8B-B14F-4D97-AF65-F5344CB8AC3E}">
        <p14:creationId xmlns:p14="http://schemas.microsoft.com/office/powerpoint/2010/main" val="2063861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16257-B855-9F61-0FD1-2857525D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Opdracht: ontwerp zelf een logo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3980D27-B6D3-AB81-14E1-FD11D829DE66}"/>
              </a:ext>
            </a:extLst>
          </p:cNvPr>
          <p:cNvSpPr txBox="1"/>
          <p:nvPr/>
        </p:nvSpPr>
        <p:spPr>
          <a:xfrm>
            <a:off x="1205435" y="1765868"/>
            <a:ext cx="71379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7030A0"/>
                </a:solidFill>
              </a:rPr>
              <a:t>Stap 3: </a:t>
            </a:r>
          </a:p>
          <a:p>
            <a:endParaRPr lang="nl-NL" sz="3600" b="1" dirty="0">
              <a:solidFill>
                <a:srgbClr val="7030A0"/>
              </a:solidFill>
            </a:endParaRPr>
          </a:p>
          <a:p>
            <a:r>
              <a:rPr lang="nl-NL" sz="2800" b="1" dirty="0">
                <a:solidFill>
                  <a:srgbClr val="7030A0"/>
                </a:solidFill>
              </a:rPr>
              <a:t>Wat is je verhaal? </a:t>
            </a:r>
            <a:br>
              <a:rPr lang="nl-NL" sz="2800" b="1" dirty="0">
                <a:solidFill>
                  <a:srgbClr val="7030A0"/>
                </a:solidFill>
              </a:rPr>
            </a:br>
            <a:r>
              <a:rPr lang="nl-NL" sz="2800" b="1" dirty="0">
                <a:solidFill>
                  <a:srgbClr val="7030A0"/>
                </a:solidFill>
              </a:rPr>
              <a:t>- Leg uit in max. 3 zinnen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50275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16257-B855-9F61-0FD1-2857525D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Opdracht: ontwerp zelf een logo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3980D27-B6D3-AB81-14E1-FD11D829DE66}"/>
              </a:ext>
            </a:extLst>
          </p:cNvPr>
          <p:cNvSpPr txBox="1"/>
          <p:nvPr/>
        </p:nvSpPr>
        <p:spPr>
          <a:xfrm>
            <a:off x="1205435" y="1765868"/>
            <a:ext cx="713791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7030A0"/>
                </a:solidFill>
              </a:rPr>
              <a:t>Stap 4: </a:t>
            </a:r>
          </a:p>
          <a:p>
            <a:endParaRPr lang="nl-NL" sz="3600" b="1" dirty="0">
              <a:solidFill>
                <a:srgbClr val="7030A0"/>
              </a:solidFill>
            </a:endParaRPr>
          </a:p>
          <a:p>
            <a:r>
              <a:rPr lang="nl-NL" sz="3600" dirty="0"/>
              <a:t>Wat lever je in? (Teams)</a:t>
            </a:r>
          </a:p>
          <a:p>
            <a:endParaRPr lang="nl-NL" sz="3600" dirty="0"/>
          </a:p>
          <a:p>
            <a:r>
              <a:rPr lang="nl-NL" sz="3600" dirty="0"/>
              <a:t>- Jouw logo + / A4 formaat </a:t>
            </a:r>
          </a:p>
          <a:p>
            <a:r>
              <a:rPr lang="nl-NL" sz="3600" dirty="0"/>
              <a:t>- Uitleg van jouw logo / A4 formaat 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83977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EFFC3-EADB-1DD9-933A-0F305014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Opdracht: ontwerp zelf je logo </a:t>
            </a:r>
          </a:p>
        </p:txBody>
      </p:sp>
      <p:pic>
        <p:nvPicPr>
          <p:cNvPr id="3" name="Graphic 2" descr="Gezicht alien met effen opvulling">
            <a:extLst>
              <a:ext uri="{FF2B5EF4-FFF2-40B4-BE49-F238E27FC236}">
                <a16:creationId xmlns:a16="http://schemas.microsoft.com/office/drawing/2014/main" id="{004CDD08-5A7D-6661-47E8-04D24D913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2251" y="365125"/>
            <a:ext cx="2055811" cy="205581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30A4D9A-8A8A-3023-024D-E0A1AE30658C}"/>
              </a:ext>
            </a:extLst>
          </p:cNvPr>
          <p:cNvSpPr txBox="1"/>
          <p:nvPr/>
        </p:nvSpPr>
        <p:spPr>
          <a:xfrm>
            <a:off x="768484" y="2188723"/>
            <a:ext cx="10083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Stap 1: Begin met tekenen</a:t>
            </a:r>
          </a:p>
          <a:p>
            <a:r>
              <a:rPr lang="nl-NL" sz="3200" dirty="0"/>
              <a:t>Stap 2: Vertalen naar: </a:t>
            </a:r>
          </a:p>
          <a:p>
            <a:r>
              <a:rPr lang="nl-NL" sz="3200" b="1" dirty="0">
                <a:solidFill>
                  <a:srgbClr val="7030A0"/>
                </a:solidFill>
              </a:rPr>
              <a:t>Vorm / object / ding / dier / kleur</a:t>
            </a:r>
          </a:p>
          <a:p>
            <a:r>
              <a:rPr lang="nl-NL" sz="3200" dirty="0"/>
              <a:t>Stap 3: wat is je verhaal? – leg uit in max 3 zinnen</a:t>
            </a:r>
          </a:p>
          <a:p>
            <a:r>
              <a:rPr lang="nl-NL" sz="3200" dirty="0"/>
              <a:t>Stap 4: Lever in via Teams ( Logo – A4 + Uitleg A4) </a:t>
            </a:r>
          </a:p>
        </p:txBody>
      </p:sp>
    </p:spTree>
    <p:extLst>
      <p:ext uri="{BB962C8B-B14F-4D97-AF65-F5344CB8AC3E}">
        <p14:creationId xmlns:p14="http://schemas.microsoft.com/office/powerpoint/2010/main" val="3088145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0767" y="471202"/>
            <a:ext cx="8860565" cy="648072"/>
          </a:xfrm>
        </p:spPr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4" name="Rechthoek 3"/>
          <p:cNvSpPr/>
          <p:nvPr/>
        </p:nvSpPr>
        <p:spPr>
          <a:xfrm>
            <a:off x="1300767" y="1626949"/>
            <a:ext cx="10771160" cy="344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Aan het eind van deze les kun je: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Vertellen welke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</a:rPr>
              <a:t> </a:t>
            </a:r>
            <a:r>
              <a:rPr kumimoji="0" lang="nl-NL" sz="2800" b="1" i="0" u="none" strike="noStrike" kern="0" cap="none" spc="0" normalizeH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</a:rPr>
              <a:t>elementen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</a:rPr>
              <a:t> 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een </a:t>
            </a: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</a:rPr>
              <a:t>belevenis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bevatten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kern="0" dirty="0">
                <a:solidFill>
                  <a:prstClr val="black"/>
                </a:solidFill>
              </a:rPr>
              <a:t>Voorbeelden geven van bedrijven die zich met </a:t>
            </a:r>
            <a:r>
              <a:rPr lang="nl-NL" sz="2800" b="1" kern="0" dirty="0">
                <a:solidFill>
                  <a:srgbClr val="B8A1FF"/>
                </a:solidFill>
              </a:rPr>
              <a:t>beleving</a:t>
            </a:r>
            <a:r>
              <a:rPr lang="nl-NL" sz="2800" kern="0" dirty="0">
                <a:solidFill>
                  <a:srgbClr val="B8A1FF"/>
                </a:solidFill>
              </a:rPr>
              <a:t> </a:t>
            </a:r>
            <a:r>
              <a:rPr lang="nl-NL" sz="2800" kern="0" dirty="0">
                <a:solidFill>
                  <a:prstClr val="black"/>
                </a:solidFill>
              </a:rPr>
              <a:t>bezighouden. 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Goede</a:t>
            </a: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</a:rPr>
              <a:t>storytelling</a:t>
            </a: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beschrijven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kern="0" dirty="0">
                <a:solidFill>
                  <a:prstClr val="black"/>
                </a:solidFill>
              </a:rPr>
              <a:t>Een logo of badge ontwikkelen die bij jouw bedrijf/product of dienst past en deze beleving ook uitstraalt 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535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0767" y="471202"/>
            <a:ext cx="8860565" cy="648072"/>
          </a:xfrm>
        </p:spPr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22637" y="1834767"/>
            <a:ext cx="10771160" cy="306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Aan het eind van deze les kun je: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Vertellen welke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</a:rPr>
              <a:t>elementen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een belevenis bevatten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kern="0" dirty="0">
                <a:solidFill>
                  <a:srgbClr val="B8A1FF"/>
                </a:solidFill>
              </a:rPr>
              <a:t>Voorbeelden</a:t>
            </a:r>
            <a:r>
              <a:rPr lang="nl-NL" sz="2800" kern="0" dirty="0">
                <a:solidFill>
                  <a:prstClr val="black"/>
                </a:solidFill>
              </a:rPr>
              <a:t> geven van bedrijven die zich met beleving bezighouden. 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Goede </a:t>
            </a:r>
            <a:r>
              <a:rPr lang="nl-NL" sz="2800" kern="0" dirty="0">
                <a:solidFill>
                  <a:srgbClr val="B8A1FF"/>
                </a:solidFill>
              </a:rPr>
              <a:t>st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</a:rPr>
              <a:t>orytelling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beschrijven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kern="0" dirty="0">
                <a:solidFill>
                  <a:prstClr val="black"/>
                </a:solidFill>
              </a:rPr>
              <a:t>Uitleggen wat </a:t>
            </a:r>
            <a:r>
              <a:rPr lang="nl-NL" sz="2800" kern="0" dirty="0">
                <a:solidFill>
                  <a:srgbClr val="B8A1FF"/>
                </a:solidFill>
              </a:rPr>
              <a:t>imagineering</a:t>
            </a:r>
            <a:r>
              <a:rPr lang="nl-NL" sz="2800" kern="0" dirty="0">
                <a:solidFill>
                  <a:prstClr val="black"/>
                </a:solidFill>
              </a:rPr>
              <a:t> is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300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2F7E1-B0CE-465F-93C6-56C5E353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Korte herhaling 1 vorige week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E2A741-621E-4975-BC05-6EEDB017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80" y="1394218"/>
            <a:ext cx="50292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608C0-A68C-463A-B0F5-D307883F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Korte herhaling 2 vorige week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67DFB8-777B-4485-BA16-552F12EAD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72" y="1494294"/>
            <a:ext cx="6832452" cy="42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EDAA75B-571E-49A1-B107-9E5AAA3C2709}"/>
              </a:ext>
            </a:extLst>
          </p:cNvPr>
          <p:cNvSpPr txBox="1"/>
          <p:nvPr/>
        </p:nvSpPr>
        <p:spPr>
          <a:xfrm>
            <a:off x="3047189" y="324433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3C8E34-31B6-44B1-8019-A6489BBAB7C2}"/>
              </a:ext>
            </a:extLst>
          </p:cNvPr>
          <p:cNvSpPr txBox="1">
            <a:spLocks/>
          </p:cNvSpPr>
          <p:nvPr/>
        </p:nvSpPr>
        <p:spPr>
          <a:xfrm>
            <a:off x="237591" y="1819862"/>
            <a:ext cx="4124684" cy="21900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Imagineers denken niet in producten, maar in </a:t>
            </a:r>
            <a:r>
              <a:rPr lang="nl-NL" sz="1800" b="1" dirty="0">
                <a:solidFill>
                  <a:srgbClr val="7030A0"/>
                </a:solidFill>
              </a:rPr>
              <a:t>belevingswerelden.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1800" dirty="0"/>
          </a:p>
          <a:p>
            <a:r>
              <a:rPr lang="nl-NL" sz="1800" dirty="0"/>
              <a:t>Het instrumentarium van de imagineer om een belevingswereld te creëren bestaat uit deze bouwstenen:</a:t>
            </a:r>
          </a:p>
        </p:txBody>
      </p:sp>
    </p:spTree>
    <p:extLst>
      <p:ext uri="{BB962C8B-B14F-4D97-AF65-F5344CB8AC3E}">
        <p14:creationId xmlns:p14="http://schemas.microsoft.com/office/powerpoint/2010/main" val="203726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7030A0"/>
                </a:solidFill>
              </a:rPr>
              <a:t>Opdracht vorige week: Presenteer!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BD81255-F6B5-44F0-BD49-1074BB3D3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9259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F47DC092-34BC-1151-6526-08786F716A0E}"/>
              </a:ext>
            </a:extLst>
          </p:cNvPr>
          <p:cNvSpPr txBox="1"/>
          <p:nvPr/>
        </p:nvSpPr>
        <p:spPr>
          <a:xfrm>
            <a:off x="8252480" y="4601497"/>
            <a:ext cx="26664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900" dirty="0"/>
              <a:t>Werk minimaal 3 bouwstenen zo uitbereid mogelijk uit</a:t>
            </a:r>
          </a:p>
        </p:txBody>
      </p:sp>
    </p:spTree>
    <p:extLst>
      <p:ext uri="{BB962C8B-B14F-4D97-AF65-F5344CB8AC3E}">
        <p14:creationId xmlns:p14="http://schemas.microsoft.com/office/powerpoint/2010/main" val="359320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7030A0"/>
                </a:solidFill>
              </a:rPr>
              <a:t>Wat kan er beter?</a:t>
            </a:r>
          </a:p>
        </p:txBody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71D25656-A75B-4CA1-8931-972B24F0CE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9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88331-8E63-72DB-A1CF-36997C7A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88" y="978608"/>
            <a:ext cx="8860565" cy="648072"/>
          </a:xfrm>
        </p:spPr>
        <p:txBody>
          <a:bodyPr/>
          <a:lstStyle/>
          <a:p>
            <a:r>
              <a:rPr lang="nl-NL" dirty="0"/>
              <a:t>Waar houdt </a:t>
            </a:r>
            <a:r>
              <a:rPr lang="nl-NL" dirty="0">
                <a:solidFill>
                  <a:srgbClr val="B8A1FF"/>
                </a:solidFill>
              </a:rPr>
              <a:t>Imagineering</a:t>
            </a:r>
            <a:r>
              <a:rPr lang="nl-NL" dirty="0"/>
              <a:t> eigenlijk in?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E7B57F-536E-DF6D-4499-EF6C8E4BE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724" y="2337655"/>
            <a:ext cx="8846773" cy="4929411"/>
          </a:xfrm>
        </p:spPr>
        <p:txBody>
          <a:bodyPr/>
          <a:lstStyle/>
          <a:p>
            <a:r>
              <a:rPr lang="nl-NL" dirty="0"/>
              <a:t>A) Kunstvorm</a:t>
            </a:r>
          </a:p>
          <a:p>
            <a:r>
              <a:rPr lang="nl-NL" dirty="0"/>
              <a:t>B) Technische trucs </a:t>
            </a:r>
          </a:p>
          <a:p>
            <a:r>
              <a:rPr lang="nl-NL" dirty="0"/>
              <a:t>C) Gebruik van plaatjes</a:t>
            </a:r>
          </a:p>
          <a:p>
            <a:r>
              <a:rPr lang="nl-NL" dirty="0"/>
              <a:t>D) Vormgeven van belevenissen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464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88331-8E63-72DB-A1CF-36997C7A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88" y="978608"/>
            <a:ext cx="8860565" cy="648072"/>
          </a:xfrm>
        </p:spPr>
        <p:txBody>
          <a:bodyPr/>
          <a:lstStyle/>
          <a:p>
            <a:r>
              <a:rPr lang="nl-NL" dirty="0"/>
              <a:t>Waar houdt </a:t>
            </a:r>
            <a:r>
              <a:rPr lang="nl-NL" dirty="0">
                <a:solidFill>
                  <a:srgbClr val="B8A1FF"/>
                </a:solidFill>
              </a:rPr>
              <a:t>Imagineering</a:t>
            </a:r>
            <a:r>
              <a:rPr lang="nl-NL" dirty="0"/>
              <a:t> eigenlijk in?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E7B57F-536E-DF6D-4499-EF6C8E4BE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724" y="2337655"/>
            <a:ext cx="8846773" cy="4929411"/>
          </a:xfrm>
        </p:spPr>
        <p:txBody>
          <a:bodyPr/>
          <a:lstStyle/>
          <a:p>
            <a:r>
              <a:rPr lang="nl-NL" dirty="0"/>
              <a:t>A) Kunstvorm</a:t>
            </a:r>
          </a:p>
          <a:p>
            <a:r>
              <a:rPr lang="nl-NL" dirty="0"/>
              <a:t>B) Technische trucs </a:t>
            </a:r>
          </a:p>
          <a:p>
            <a:r>
              <a:rPr lang="nl-NL" dirty="0"/>
              <a:t>C) Gebruik van plaatjes</a:t>
            </a:r>
          </a:p>
          <a:p>
            <a:r>
              <a:rPr lang="nl-NL" b="1" dirty="0">
                <a:solidFill>
                  <a:srgbClr val="B8A1FF"/>
                </a:solidFill>
              </a:rPr>
              <a:t>D) Vormgeven van belevenissen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3726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E59D1A-6936-4EBF-B894-148ED3CAE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d95abb03-f9aa-4c33-99fc-7afb519e452f"/>
    <ds:schemaRef ds:uri="http://schemas.microsoft.com/office/2006/metadata/properties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833</Words>
  <Application>Microsoft Office PowerPoint</Application>
  <PresentationFormat>Breedbeeld</PresentationFormat>
  <Paragraphs>174</Paragraphs>
  <Slides>26</Slides>
  <Notes>2</Notes>
  <HiddenSlides>5</HiddenSlides>
  <MMClips>2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5" baseType="lpstr">
      <vt:lpstr>Arial</vt:lpstr>
      <vt:lpstr>Bahnschrift Light Condensed</vt:lpstr>
      <vt:lpstr>Calibri</vt:lpstr>
      <vt:lpstr>Calibri Light</vt:lpstr>
      <vt:lpstr>Curlz MT</vt:lpstr>
      <vt:lpstr>Segoe UI</vt:lpstr>
      <vt:lpstr>Times New Roman</vt:lpstr>
      <vt:lpstr>Wingdings</vt:lpstr>
      <vt:lpstr>Kantoorthema</vt:lpstr>
      <vt:lpstr>PowerPoint-presentatie</vt:lpstr>
      <vt:lpstr>PowerPoint-presentatie</vt:lpstr>
      <vt:lpstr>Leerdoel</vt:lpstr>
      <vt:lpstr>Korte herhaling 1 vorige week</vt:lpstr>
      <vt:lpstr>Korte herhaling 2 vorige week </vt:lpstr>
      <vt:lpstr>Opdracht vorige week: Presenteer!</vt:lpstr>
      <vt:lpstr>Wat kan er beter?</vt:lpstr>
      <vt:lpstr>Waar houdt Imagineering eigenlijk in? </vt:lpstr>
      <vt:lpstr>Waar houdt Imagineering eigenlijk in? </vt:lpstr>
      <vt:lpstr>Imagineering: het creëren van belevenissen​</vt:lpstr>
      <vt:lpstr>Storytelling – wat is het? </vt:lpstr>
      <vt:lpstr>Storytelling​</vt:lpstr>
      <vt:lpstr>Is dit storytelling?</vt:lpstr>
      <vt:lpstr>Goede storytelling​</vt:lpstr>
      <vt:lpstr>Voorbeeld: Solar</vt:lpstr>
      <vt:lpstr>PowerPoint-presentatie</vt:lpstr>
      <vt:lpstr>Voorbeeld  De Wintertuin – Tilburg </vt:lpstr>
      <vt:lpstr>Voorbeeld</vt:lpstr>
      <vt:lpstr>Voorbeelden</vt:lpstr>
      <vt:lpstr>Goede storytelling​</vt:lpstr>
      <vt:lpstr>Opdracht​: ontwerp zelf een logo</vt:lpstr>
      <vt:lpstr>Opdracht: ontwerp zelf een logo</vt:lpstr>
      <vt:lpstr>Opdracht: ontwerp zelf een logo</vt:lpstr>
      <vt:lpstr>Opdracht: ontwerp zelf een logo</vt:lpstr>
      <vt:lpstr>Opdracht: ontwerp zelf je logo </vt:lpstr>
      <vt:lpstr>Leerdoel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127</cp:revision>
  <dcterms:created xsi:type="dcterms:W3CDTF">2021-07-07T07:37:45Z</dcterms:created>
  <dcterms:modified xsi:type="dcterms:W3CDTF">2023-12-06T08:39:15Z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